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60" r:id="rId3"/>
    <p:sldId id="265" r:id="rId4"/>
    <p:sldId id="267" r:id="rId5"/>
    <p:sldId id="269" r:id="rId6"/>
    <p:sldId id="268" r:id="rId7"/>
    <p:sldId id="270" r:id="rId8"/>
    <p:sldId id="273" r:id="rId9"/>
    <p:sldId id="277" r:id="rId10"/>
    <p:sldId id="282" r:id="rId11"/>
    <p:sldId id="278" r:id="rId12"/>
    <p:sldId id="279" r:id="rId13"/>
    <p:sldId id="276" r:id="rId14"/>
    <p:sldId id="274" r:id="rId15"/>
    <p:sldId id="272" r:id="rId16"/>
    <p:sldId id="281" r:id="rId17"/>
    <p:sldId id="263" r:id="rId18"/>
  </p:sldIdLst>
  <p:sldSz cx="13004800" cy="9753600"/>
  <p:notesSz cx="6858000" cy="9144000"/>
  <p:defaultTextStyle>
    <a:defPPr>
      <a:defRPr lang="fr-FR"/>
    </a:defPPr>
    <a:lvl1pPr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1pPr>
    <a:lvl2pPr indent="2286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2pPr>
    <a:lvl3pPr indent="4572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3pPr>
    <a:lvl4pPr indent="6858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4pPr>
    <a:lvl5pPr indent="914400" algn="l" defTabSz="584200" rtl="0" fontAlgn="base">
      <a:spcBef>
        <a:spcPct val="0"/>
      </a:spcBef>
      <a:spcAft>
        <a:spcPct val="0"/>
      </a:spcAft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Arial" charset="0"/>
        <a:ea typeface="Helvetica Light"/>
        <a:cs typeface="Arial" charset="0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9759"/>
    <a:srgbClr val="0000FF"/>
    <a:srgbClr val="67B3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77" d="100"/>
          <a:sy n="77" d="100"/>
        </p:scale>
        <p:origin x="1680" y="10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EA547-68AC-2249-A07C-474DCFC81E36}" type="doc">
      <dgm:prSet loTypeId="urn:microsoft.com/office/officeart/2005/8/layout/chevron2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B777FEA8-0668-8A48-BD62-F42665E2E1F2}">
      <dgm:prSet phldrT="[Text]" custT="1"/>
      <dgm:spPr/>
      <dgm:t>
        <a:bodyPr/>
        <a:lstStyle/>
        <a:p>
          <a:r>
            <a:rPr lang="fr-FR" sz="1500" b="1" noProof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gm:t>
    </dgm:pt>
    <dgm:pt modelId="{43187C60-5124-264C-B6AF-CCBB535C29D2}" type="parTrans" cxnId="{0D789625-A036-D342-A16D-65058DB3C00B}">
      <dgm:prSet/>
      <dgm:spPr/>
      <dgm:t>
        <a:bodyPr/>
        <a:lstStyle/>
        <a:p>
          <a:endParaRPr lang="en-GB"/>
        </a:p>
      </dgm:t>
    </dgm:pt>
    <dgm:pt modelId="{2621FAB9-92D1-7A41-A200-B4C5C7CDF810}" type="sibTrans" cxnId="{0D789625-A036-D342-A16D-65058DB3C00B}">
      <dgm:prSet/>
      <dgm:spPr/>
      <dgm:t>
        <a:bodyPr/>
        <a:lstStyle/>
        <a:p>
          <a:endParaRPr lang="en-GB"/>
        </a:p>
      </dgm:t>
    </dgm:pt>
    <dgm:pt modelId="{497E66DF-68D5-0A46-8F03-5F362C42944E}">
      <dgm:prSet phldrT="[Text]" custT="1"/>
      <dgm:spPr/>
      <dgm:t>
        <a:bodyPr/>
        <a:lstStyle/>
        <a:p>
          <a:r>
            <a:rPr lang="fr-FR" sz="1500" b="1" noProof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gm:t>
    </dgm:pt>
    <dgm:pt modelId="{3835B3AC-4F2C-FC45-9626-5CB6616378C1}" type="parTrans" cxnId="{817D1539-608D-824D-96C9-DDFC9486898C}">
      <dgm:prSet/>
      <dgm:spPr/>
      <dgm:t>
        <a:bodyPr/>
        <a:lstStyle/>
        <a:p>
          <a:endParaRPr lang="en-GB"/>
        </a:p>
      </dgm:t>
    </dgm:pt>
    <dgm:pt modelId="{34C6D20F-9E40-6046-960F-7F5B04726D4E}" type="sibTrans" cxnId="{817D1539-608D-824D-96C9-DDFC9486898C}">
      <dgm:prSet/>
      <dgm:spPr/>
      <dgm:t>
        <a:bodyPr/>
        <a:lstStyle/>
        <a:p>
          <a:endParaRPr lang="en-GB"/>
        </a:p>
      </dgm:t>
    </dgm:pt>
    <dgm:pt modelId="{A0C3DF80-9F9E-024B-B12B-A3E700F1688D}">
      <dgm:prSet custT="1"/>
      <dgm:spPr/>
      <dgm:t>
        <a:bodyPr/>
        <a:lstStyle/>
        <a:p>
          <a:r>
            <a:rPr lang="fr-FR" sz="1500" b="1" noProof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fr-FR" sz="1500" b="0" noProof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B849AF-1F3C-DC4E-B2EE-9FA7BBF0131E}" type="parTrans" cxnId="{9C45185A-928B-294A-A350-B8B64B9A0520}">
      <dgm:prSet/>
      <dgm:spPr/>
      <dgm:t>
        <a:bodyPr/>
        <a:lstStyle/>
        <a:p>
          <a:endParaRPr lang="en-GB"/>
        </a:p>
      </dgm:t>
    </dgm:pt>
    <dgm:pt modelId="{EC56C7D9-9DFF-AE4C-A961-412DC59A87E2}" type="sibTrans" cxnId="{9C45185A-928B-294A-A350-B8B64B9A0520}">
      <dgm:prSet/>
      <dgm:spPr/>
      <dgm:t>
        <a:bodyPr/>
        <a:lstStyle/>
        <a:p>
          <a:endParaRPr lang="en-GB"/>
        </a:p>
      </dgm:t>
    </dgm:pt>
    <dgm:pt modelId="{EF46C355-DA84-C948-9D96-99CC55BB476D}">
      <dgm:prSet custT="1"/>
      <dgm:spPr/>
      <dgm:t>
        <a:bodyPr/>
        <a:lstStyle/>
        <a:p>
          <a:r>
            <a:rPr lang="fr-FR" sz="1500" b="1" noProof="0"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fr-FR" sz="1500" b="0" noProof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26116C-880E-F14B-A5F3-8AB4564B1CB0}" type="parTrans" cxnId="{E9DA3CA1-294C-5D4F-BA5D-C7E740DEF035}">
      <dgm:prSet/>
      <dgm:spPr/>
      <dgm:t>
        <a:bodyPr/>
        <a:lstStyle/>
        <a:p>
          <a:endParaRPr lang="en-GB"/>
        </a:p>
      </dgm:t>
    </dgm:pt>
    <dgm:pt modelId="{5F64F361-3683-3A47-A09E-B9C2DD42C7F5}" type="sibTrans" cxnId="{E9DA3CA1-294C-5D4F-BA5D-C7E740DEF035}">
      <dgm:prSet/>
      <dgm:spPr/>
      <dgm:t>
        <a:bodyPr/>
        <a:lstStyle/>
        <a:p>
          <a:endParaRPr lang="en-GB"/>
        </a:p>
      </dgm:t>
    </dgm:pt>
    <dgm:pt modelId="{928A7B7F-EFFE-0E48-9FD3-0874F1A2F030}">
      <dgm:prSet phldrT="[Text]" custT="1"/>
      <dgm:spPr/>
      <dgm:t>
        <a:bodyPr/>
        <a:lstStyle/>
        <a:p>
          <a:r>
            <a:rPr lang="fr-FR" sz="1500" b="1" noProof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gm:t>
    </dgm:pt>
    <dgm:pt modelId="{34597FD7-606C-3545-8BE9-7131757534D3}" type="parTrans" cxnId="{F0F8DFA7-8242-8C4B-A7F9-7F6BD9ECF64F}">
      <dgm:prSet/>
      <dgm:spPr/>
      <dgm:t>
        <a:bodyPr/>
        <a:lstStyle/>
        <a:p>
          <a:endParaRPr lang="en-GB"/>
        </a:p>
      </dgm:t>
    </dgm:pt>
    <dgm:pt modelId="{FB511C79-6AE6-5042-A205-58175B43E517}" type="sibTrans" cxnId="{F0F8DFA7-8242-8C4B-A7F9-7F6BD9ECF64F}">
      <dgm:prSet/>
      <dgm:spPr/>
      <dgm:t>
        <a:bodyPr/>
        <a:lstStyle/>
        <a:p>
          <a:endParaRPr lang="en-GB"/>
        </a:p>
      </dgm:t>
    </dgm:pt>
    <dgm:pt modelId="{BFBC05A4-7375-3147-9BBE-9C0C67C04CC6}">
      <dgm:prSet phldrT="[Text]"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Étudier la plaquette de l’UPN et choisir les cours que vous voulez suivre (30 ECTS obligatoires)</a:t>
          </a:r>
          <a:endParaRPr lang="en-GB" sz="1800"/>
        </a:p>
      </dgm:t>
    </dgm:pt>
    <dgm:pt modelId="{DC4F0A1B-B6DF-8E49-82BA-CF83ADF815C4}" type="parTrans" cxnId="{0F956EA1-4B96-6042-9300-41CC70EECAD6}">
      <dgm:prSet/>
      <dgm:spPr/>
      <dgm:t>
        <a:bodyPr/>
        <a:lstStyle/>
        <a:p>
          <a:endParaRPr lang="en-GB"/>
        </a:p>
      </dgm:t>
    </dgm:pt>
    <dgm:pt modelId="{72AA3677-F89F-354E-BD44-9CAC2DD67A73}" type="sibTrans" cxnId="{0F956EA1-4B96-6042-9300-41CC70EECAD6}">
      <dgm:prSet/>
      <dgm:spPr/>
      <dgm:t>
        <a:bodyPr/>
        <a:lstStyle/>
        <a:p>
          <a:endParaRPr lang="en-GB"/>
        </a:p>
      </dgm:t>
    </dgm:pt>
    <dgm:pt modelId="{6846DA90-E2C4-7945-8CB9-E202186A8D1D}">
      <dgm:prSet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Étudier la plaquette de l’université d’accueil</a:t>
          </a:r>
          <a:endParaRPr lang="en-GB" sz="1800"/>
        </a:p>
      </dgm:t>
    </dgm:pt>
    <dgm:pt modelId="{7EB1A615-41D0-AC43-AE64-BFBA92A2E7C3}" type="parTrans" cxnId="{5F211CD7-8153-E040-B0D2-E4EB5B54A5D4}">
      <dgm:prSet/>
      <dgm:spPr/>
      <dgm:t>
        <a:bodyPr/>
        <a:lstStyle/>
        <a:p>
          <a:endParaRPr lang="en-GB"/>
        </a:p>
      </dgm:t>
    </dgm:pt>
    <dgm:pt modelId="{5F1529AA-8DFF-BB45-BBD4-A60AEC32B836}" type="sibTrans" cxnId="{5F211CD7-8153-E040-B0D2-E4EB5B54A5D4}">
      <dgm:prSet/>
      <dgm:spPr/>
      <dgm:t>
        <a:bodyPr/>
        <a:lstStyle/>
        <a:p>
          <a:endParaRPr lang="en-GB"/>
        </a:p>
      </dgm:t>
    </dgm:pt>
    <dgm:pt modelId="{95FE80C9-322D-564F-8477-7FF047ED1627}">
      <dgm:prSet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Choisir les cours proposés par l’université d’accueil qui se rapprochent le plus de ceux choisis à l’UPN</a:t>
          </a:r>
          <a:endParaRPr lang="en-GB" sz="1800"/>
        </a:p>
      </dgm:t>
    </dgm:pt>
    <dgm:pt modelId="{623F881B-51A3-F348-9FC6-1CF821F781B9}" type="parTrans" cxnId="{C9C2574B-CE63-B343-98E5-364D11322C39}">
      <dgm:prSet/>
      <dgm:spPr/>
      <dgm:t>
        <a:bodyPr/>
        <a:lstStyle/>
        <a:p>
          <a:endParaRPr lang="en-GB"/>
        </a:p>
      </dgm:t>
    </dgm:pt>
    <dgm:pt modelId="{3434AFFB-3B9C-544B-B2B3-93A6C7886D8D}" type="sibTrans" cxnId="{C9C2574B-CE63-B343-98E5-364D11322C39}">
      <dgm:prSet/>
      <dgm:spPr/>
      <dgm:t>
        <a:bodyPr/>
        <a:lstStyle/>
        <a:p>
          <a:endParaRPr lang="en-GB"/>
        </a:p>
      </dgm:t>
    </dgm:pt>
    <dgm:pt modelId="{90AC481B-BFF9-A548-914C-E8B900DB2696}">
      <dgm:prSet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Faire valider votre contrat par votre enseignante coordinatrice</a:t>
          </a:r>
          <a:endParaRPr lang="en-GB" sz="1800"/>
        </a:p>
      </dgm:t>
    </dgm:pt>
    <dgm:pt modelId="{3C65DD50-7516-D840-A666-3A7EBCD0B513}" type="parTrans" cxnId="{5EEBB038-9D74-D442-89D5-49AF24B5195B}">
      <dgm:prSet/>
      <dgm:spPr/>
      <dgm:t>
        <a:bodyPr/>
        <a:lstStyle/>
        <a:p>
          <a:endParaRPr lang="en-GB"/>
        </a:p>
      </dgm:t>
    </dgm:pt>
    <dgm:pt modelId="{855052C7-7BFD-0B4C-B1D3-359C1F3D2926}" type="sibTrans" cxnId="{5EEBB038-9D74-D442-89D5-49AF24B5195B}">
      <dgm:prSet/>
      <dgm:spPr/>
      <dgm:t>
        <a:bodyPr/>
        <a:lstStyle/>
        <a:p>
          <a:endParaRPr lang="en-GB"/>
        </a:p>
      </dgm:t>
    </dgm:pt>
    <dgm:pt modelId="{9E7ED712-9277-8C43-857C-F0ED0CA3103E}">
      <dgm:prSet custT="1"/>
      <dgm:spPr/>
      <dgm:t>
        <a:bodyPr/>
        <a:lstStyle/>
        <a:p>
          <a:pPr>
            <a:buNone/>
          </a:pPr>
          <a:r>
            <a:rPr lang="fr-FR" sz="1800" b="0" noProof="0" dirty="0">
              <a:latin typeface="Arial" panose="020B0604020202020204" pitchFamily="34" charset="0"/>
              <a:cs typeface="Arial" panose="020B0604020202020204" pitchFamily="34" charset="0"/>
            </a:rPr>
            <a:t>Rédiger votre contrat pédagogique en ligne et le faire signer par votre enseignante coordinatrice </a:t>
          </a:r>
          <a:endParaRPr lang="en-GB" sz="1800" dirty="0"/>
        </a:p>
      </dgm:t>
    </dgm:pt>
    <dgm:pt modelId="{04DB2909-A84E-0F4F-8C38-A4375909A716}" type="parTrans" cxnId="{05D84735-9198-E04E-ABC2-69ACB6BBF994}">
      <dgm:prSet/>
      <dgm:spPr/>
      <dgm:t>
        <a:bodyPr/>
        <a:lstStyle/>
        <a:p>
          <a:endParaRPr lang="en-GB"/>
        </a:p>
      </dgm:t>
    </dgm:pt>
    <dgm:pt modelId="{1A90C36F-E4A5-1440-97C1-DB09F68DC9D6}" type="sibTrans" cxnId="{05D84735-9198-E04E-ABC2-69ACB6BBF994}">
      <dgm:prSet/>
      <dgm:spPr/>
      <dgm:t>
        <a:bodyPr/>
        <a:lstStyle/>
        <a:p>
          <a:endParaRPr lang="en-GB"/>
        </a:p>
      </dgm:t>
    </dgm:pt>
    <dgm:pt modelId="{4F968CBE-D071-7445-8E69-B9B78809CA9C}">
      <dgm:prSet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(30 ECTS)</a:t>
          </a:r>
          <a:r>
            <a:rPr lang="fr-FR" sz="1800" b="1" noProof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GB" sz="1800"/>
        </a:p>
      </dgm:t>
    </dgm:pt>
    <dgm:pt modelId="{63544E18-E4C4-DF4C-8417-C05A27FD544D}" type="parTrans" cxnId="{1506A1B6-2B0C-C948-8C24-64E54D5CFE6E}">
      <dgm:prSet/>
      <dgm:spPr/>
      <dgm:t>
        <a:bodyPr/>
        <a:lstStyle/>
        <a:p>
          <a:endParaRPr lang="en-GB"/>
        </a:p>
      </dgm:t>
    </dgm:pt>
    <dgm:pt modelId="{B590E69B-11F9-E248-9C23-33FFF2FBE638}" type="sibTrans" cxnId="{1506A1B6-2B0C-C948-8C24-64E54D5CFE6E}">
      <dgm:prSet/>
      <dgm:spPr/>
      <dgm:t>
        <a:bodyPr/>
        <a:lstStyle/>
        <a:p>
          <a:endParaRPr lang="en-GB"/>
        </a:p>
      </dgm:t>
    </dgm:pt>
    <dgm:pt modelId="{46124F69-69A7-304A-B034-1767DD402ECC}">
      <dgm:prSet custT="1"/>
      <dgm:spPr/>
      <dgm:t>
        <a:bodyPr/>
        <a:lstStyle/>
        <a:p>
          <a:pPr>
            <a:buNone/>
          </a:pPr>
          <a:r>
            <a:rPr lang="fr-FR" sz="1800" b="0" noProof="0" dirty="0">
              <a:latin typeface="Arial" panose="020B0604020202020204" pitchFamily="34" charset="0"/>
              <a:cs typeface="Arial" panose="020B0604020202020204" pitchFamily="34" charset="0"/>
            </a:rPr>
            <a:t>(Dina </a:t>
          </a:r>
          <a:r>
            <a:rPr lang="fr-FR" sz="1800" b="0" noProof="0" dirty="0" err="1">
              <a:latin typeface="Arial" panose="020B0604020202020204" pitchFamily="34" charset="0"/>
              <a:cs typeface="Arial" panose="020B0604020202020204" pitchFamily="34" charset="0"/>
            </a:rPr>
            <a:t>Adinda</a:t>
          </a:r>
          <a:r>
            <a:rPr lang="fr-FR" sz="1800" b="0" noProof="0" dirty="0">
              <a:latin typeface="Arial" panose="020B0604020202020204" pitchFamily="34" charset="0"/>
              <a:cs typeface="Arial" panose="020B0604020202020204" pitchFamily="34" charset="0"/>
            </a:rPr>
            <a:t> ou Chloé Riban) </a:t>
          </a:r>
          <a:endParaRPr lang="en-GB" sz="1800" dirty="0"/>
        </a:p>
      </dgm:t>
    </dgm:pt>
    <dgm:pt modelId="{E8EB0729-1EEA-B343-BE5B-E2C4007EDB85}" type="parTrans" cxnId="{7B7C6E68-B6C2-6345-8BC5-C9E188E15C16}">
      <dgm:prSet/>
      <dgm:spPr/>
      <dgm:t>
        <a:bodyPr/>
        <a:lstStyle/>
        <a:p>
          <a:endParaRPr lang="en-GB"/>
        </a:p>
      </dgm:t>
    </dgm:pt>
    <dgm:pt modelId="{2EF2583E-5E67-D944-9A23-A43BDD6BD815}" type="sibTrans" cxnId="{7B7C6E68-B6C2-6345-8BC5-C9E188E15C16}">
      <dgm:prSet/>
      <dgm:spPr/>
      <dgm:t>
        <a:bodyPr/>
        <a:lstStyle/>
        <a:p>
          <a:endParaRPr lang="en-GB"/>
        </a:p>
      </dgm:t>
    </dgm:pt>
    <dgm:pt modelId="{7F560C5E-156D-5140-B838-9365D3ED6221}" type="pres">
      <dgm:prSet presAssocID="{39EEA547-68AC-2249-A07C-474DCFC81E3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52886E4-C936-4244-9BD7-1E52A1E8323E}" type="pres">
      <dgm:prSet presAssocID="{B777FEA8-0668-8A48-BD62-F42665E2E1F2}" presName="composite" presStyleCnt="0"/>
      <dgm:spPr/>
    </dgm:pt>
    <dgm:pt modelId="{023D5AD0-7ACD-4347-8532-F05BB9CD0406}" type="pres">
      <dgm:prSet presAssocID="{B777FEA8-0668-8A48-BD62-F42665E2E1F2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AFD1AE-1D3D-5942-9D51-FCCF92F670C2}" type="pres">
      <dgm:prSet presAssocID="{B777FEA8-0668-8A48-BD62-F42665E2E1F2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39F4D2-39E1-2B4D-9E71-5DD62C00B67D}" type="pres">
      <dgm:prSet presAssocID="{2621FAB9-92D1-7A41-A200-B4C5C7CDF810}" presName="sp" presStyleCnt="0"/>
      <dgm:spPr/>
    </dgm:pt>
    <dgm:pt modelId="{D28FABBC-DF63-CF40-AC21-A8A5F05F5F6E}" type="pres">
      <dgm:prSet presAssocID="{928A7B7F-EFFE-0E48-9FD3-0874F1A2F030}" presName="composite" presStyleCnt="0"/>
      <dgm:spPr/>
    </dgm:pt>
    <dgm:pt modelId="{66749C68-1637-9F48-B160-28B5537E7329}" type="pres">
      <dgm:prSet presAssocID="{928A7B7F-EFFE-0E48-9FD3-0874F1A2F030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5C9BA9-56D2-424B-AB27-5698DCCABFEB}" type="pres">
      <dgm:prSet presAssocID="{928A7B7F-EFFE-0E48-9FD3-0874F1A2F030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A9FC3D-7B98-7D45-A9A3-175398CD4F77}" type="pres">
      <dgm:prSet presAssocID="{FB511C79-6AE6-5042-A205-58175B43E517}" presName="sp" presStyleCnt="0"/>
      <dgm:spPr/>
    </dgm:pt>
    <dgm:pt modelId="{675B44F1-4C5D-B241-A25F-95C7ADD0CA2C}" type="pres">
      <dgm:prSet presAssocID="{497E66DF-68D5-0A46-8F03-5F362C42944E}" presName="composite" presStyleCnt="0"/>
      <dgm:spPr/>
    </dgm:pt>
    <dgm:pt modelId="{0F87DE0F-3B65-394F-87FE-F885140E7431}" type="pres">
      <dgm:prSet presAssocID="{497E66DF-68D5-0A46-8F03-5F362C42944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92E03D-D5DA-8D42-9DA9-EFABBB345A59}" type="pres">
      <dgm:prSet presAssocID="{497E66DF-68D5-0A46-8F03-5F362C42944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2A7820-80C4-894B-9F60-A062CDA6E4E4}" type="pres">
      <dgm:prSet presAssocID="{34C6D20F-9E40-6046-960F-7F5B04726D4E}" presName="sp" presStyleCnt="0"/>
      <dgm:spPr/>
    </dgm:pt>
    <dgm:pt modelId="{46377622-24AA-1846-B196-F11CB64DFD60}" type="pres">
      <dgm:prSet presAssocID="{A0C3DF80-9F9E-024B-B12B-A3E700F1688D}" presName="composite" presStyleCnt="0"/>
      <dgm:spPr/>
    </dgm:pt>
    <dgm:pt modelId="{470ED0CE-E9C1-4C4B-B5B8-6ABA1147AD49}" type="pres">
      <dgm:prSet presAssocID="{A0C3DF80-9F9E-024B-B12B-A3E700F1688D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CF1042-2159-A24A-8765-5EDD4F58E438}" type="pres">
      <dgm:prSet presAssocID="{A0C3DF80-9F9E-024B-B12B-A3E700F1688D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7367F3-A887-8646-A441-65241308C6A2}" type="pres">
      <dgm:prSet presAssocID="{EC56C7D9-9DFF-AE4C-A961-412DC59A87E2}" presName="sp" presStyleCnt="0"/>
      <dgm:spPr/>
    </dgm:pt>
    <dgm:pt modelId="{72005623-15FF-9F4D-98B4-4A529BC56467}" type="pres">
      <dgm:prSet presAssocID="{EF46C355-DA84-C948-9D96-99CC55BB476D}" presName="composite" presStyleCnt="0"/>
      <dgm:spPr/>
    </dgm:pt>
    <dgm:pt modelId="{B44F2193-2AE8-FF4B-BC27-C48285EA7797}" type="pres">
      <dgm:prSet presAssocID="{EF46C355-DA84-C948-9D96-99CC55BB476D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5ABF7F-6747-0B4E-BEC1-E5E5A4E1982F}" type="pres">
      <dgm:prSet presAssocID="{EF46C355-DA84-C948-9D96-99CC55BB476D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108E172-1548-6D47-AA63-2E32395A4167}" type="presOf" srcId="{B777FEA8-0668-8A48-BD62-F42665E2E1F2}" destId="{023D5AD0-7ACD-4347-8532-F05BB9CD0406}" srcOrd="0" destOrd="0" presId="urn:microsoft.com/office/officeart/2005/8/layout/chevron2"/>
    <dgm:cxn modelId="{05D84735-9198-E04E-ABC2-69ACB6BBF994}" srcId="{EF46C355-DA84-C948-9D96-99CC55BB476D}" destId="{9E7ED712-9277-8C43-857C-F0ED0CA3103E}" srcOrd="0" destOrd="0" parTransId="{04DB2909-A84E-0F4F-8C38-A4375909A716}" sibTransId="{1A90C36F-E4A5-1440-97C1-DB09F68DC9D6}"/>
    <dgm:cxn modelId="{5F211CD7-8153-E040-B0D2-E4EB5B54A5D4}" srcId="{928A7B7F-EFFE-0E48-9FD3-0874F1A2F030}" destId="{6846DA90-E2C4-7945-8CB9-E202186A8D1D}" srcOrd="0" destOrd="0" parTransId="{7EB1A615-41D0-AC43-AE64-BFBA92A2E7C3}" sibTransId="{5F1529AA-8DFF-BB45-BBD4-A60AEC32B836}"/>
    <dgm:cxn modelId="{BBFE7E62-9C4F-464E-9287-2C52BF461DD6}" type="presOf" srcId="{4F968CBE-D071-7445-8E69-B9B78809CA9C}" destId="{D992E03D-D5DA-8D42-9DA9-EFABBB345A59}" srcOrd="0" destOrd="1" presId="urn:microsoft.com/office/officeart/2005/8/layout/chevron2"/>
    <dgm:cxn modelId="{A57CDE79-C30F-F944-BD8A-7FA68A1C4484}" type="presOf" srcId="{BFBC05A4-7375-3147-9BBE-9C0C67C04CC6}" destId="{63AFD1AE-1D3D-5942-9D51-FCCF92F670C2}" srcOrd="0" destOrd="0" presId="urn:microsoft.com/office/officeart/2005/8/layout/chevron2"/>
    <dgm:cxn modelId="{8FD577C8-E26C-9945-A43C-823D747C073A}" type="presOf" srcId="{EF46C355-DA84-C948-9D96-99CC55BB476D}" destId="{B44F2193-2AE8-FF4B-BC27-C48285EA7797}" srcOrd="0" destOrd="0" presId="urn:microsoft.com/office/officeart/2005/8/layout/chevron2"/>
    <dgm:cxn modelId="{C9C2574B-CE63-B343-98E5-364D11322C39}" srcId="{497E66DF-68D5-0A46-8F03-5F362C42944E}" destId="{95FE80C9-322D-564F-8477-7FF047ED1627}" srcOrd="0" destOrd="0" parTransId="{623F881B-51A3-F348-9FC6-1CF821F781B9}" sibTransId="{3434AFFB-3B9C-544B-B2B3-93A6C7886D8D}"/>
    <dgm:cxn modelId="{9C45185A-928B-294A-A350-B8B64B9A0520}" srcId="{39EEA547-68AC-2249-A07C-474DCFC81E36}" destId="{A0C3DF80-9F9E-024B-B12B-A3E700F1688D}" srcOrd="3" destOrd="0" parTransId="{C8B849AF-1F3C-DC4E-B2EE-9FA7BBF0131E}" sibTransId="{EC56C7D9-9DFF-AE4C-A961-412DC59A87E2}"/>
    <dgm:cxn modelId="{1506A1B6-2B0C-C948-8C24-64E54D5CFE6E}" srcId="{497E66DF-68D5-0A46-8F03-5F362C42944E}" destId="{4F968CBE-D071-7445-8E69-B9B78809CA9C}" srcOrd="1" destOrd="0" parTransId="{63544E18-E4C4-DF4C-8417-C05A27FD544D}" sibTransId="{B590E69B-11F9-E248-9C23-33FFF2FBE638}"/>
    <dgm:cxn modelId="{BD44B3F1-433C-D246-909E-1F2317DB015C}" type="presOf" srcId="{928A7B7F-EFFE-0E48-9FD3-0874F1A2F030}" destId="{66749C68-1637-9F48-B160-28B5537E7329}" srcOrd="0" destOrd="0" presId="urn:microsoft.com/office/officeart/2005/8/layout/chevron2"/>
    <dgm:cxn modelId="{5EEBB038-9D74-D442-89D5-49AF24B5195B}" srcId="{A0C3DF80-9F9E-024B-B12B-A3E700F1688D}" destId="{90AC481B-BFF9-A548-914C-E8B900DB2696}" srcOrd="0" destOrd="0" parTransId="{3C65DD50-7516-D840-A666-3A7EBCD0B513}" sibTransId="{855052C7-7BFD-0B4C-B1D3-359C1F3D2926}"/>
    <dgm:cxn modelId="{4F6DB9F6-37A3-624A-9C05-0519BEDC7B6C}" type="presOf" srcId="{9E7ED712-9277-8C43-857C-F0ED0CA3103E}" destId="{005ABF7F-6747-0B4E-BEC1-E5E5A4E1982F}" srcOrd="0" destOrd="0" presId="urn:microsoft.com/office/officeart/2005/8/layout/chevron2"/>
    <dgm:cxn modelId="{3B27A97A-3AF7-DC42-A291-FFC35EEDD24B}" type="presOf" srcId="{6846DA90-E2C4-7945-8CB9-E202186A8D1D}" destId="{165C9BA9-56D2-424B-AB27-5698DCCABFEB}" srcOrd="0" destOrd="0" presId="urn:microsoft.com/office/officeart/2005/8/layout/chevron2"/>
    <dgm:cxn modelId="{0D789625-A036-D342-A16D-65058DB3C00B}" srcId="{39EEA547-68AC-2249-A07C-474DCFC81E36}" destId="{B777FEA8-0668-8A48-BD62-F42665E2E1F2}" srcOrd="0" destOrd="0" parTransId="{43187C60-5124-264C-B6AF-CCBB535C29D2}" sibTransId="{2621FAB9-92D1-7A41-A200-B4C5C7CDF810}"/>
    <dgm:cxn modelId="{B0E3BD2E-2CD9-0848-9090-740F37544E7E}" type="presOf" srcId="{A0C3DF80-9F9E-024B-B12B-A3E700F1688D}" destId="{470ED0CE-E9C1-4C4B-B5B8-6ABA1147AD49}" srcOrd="0" destOrd="0" presId="urn:microsoft.com/office/officeart/2005/8/layout/chevron2"/>
    <dgm:cxn modelId="{0F956EA1-4B96-6042-9300-41CC70EECAD6}" srcId="{B777FEA8-0668-8A48-BD62-F42665E2E1F2}" destId="{BFBC05A4-7375-3147-9BBE-9C0C67C04CC6}" srcOrd="0" destOrd="0" parTransId="{DC4F0A1B-B6DF-8E49-82BA-CF83ADF815C4}" sibTransId="{72AA3677-F89F-354E-BD44-9CAC2DD67A73}"/>
    <dgm:cxn modelId="{CB224BA4-5643-8945-936A-A86369D292B5}" type="presOf" srcId="{497E66DF-68D5-0A46-8F03-5F362C42944E}" destId="{0F87DE0F-3B65-394F-87FE-F885140E7431}" srcOrd="0" destOrd="0" presId="urn:microsoft.com/office/officeart/2005/8/layout/chevron2"/>
    <dgm:cxn modelId="{3DF67243-97F7-C64C-B2B5-0A9D6F8119C7}" type="presOf" srcId="{95FE80C9-322D-564F-8477-7FF047ED1627}" destId="{D992E03D-D5DA-8D42-9DA9-EFABBB345A59}" srcOrd="0" destOrd="0" presId="urn:microsoft.com/office/officeart/2005/8/layout/chevron2"/>
    <dgm:cxn modelId="{48189858-866B-CD42-A07A-533F424BE780}" type="presOf" srcId="{39EEA547-68AC-2249-A07C-474DCFC81E36}" destId="{7F560C5E-156D-5140-B838-9365D3ED6221}" srcOrd="0" destOrd="0" presId="urn:microsoft.com/office/officeart/2005/8/layout/chevron2"/>
    <dgm:cxn modelId="{E9DA3CA1-294C-5D4F-BA5D-C7E740DEF035}" srcId="{39EEA547-68AC-2249-A07C-474DCFC81E36}" destId="{EF46C355-DA84-C948-9D96-99CC55BB476D}" srcOrd="4" destOrd="0" parTransId="{5D26116C-880E-F14B-A5F3-8AB4564B1CB0}" sibTransId="{5F64F361-3683-3A47-A09E-B9C2DD42C7F5}"/>
    <dgm:cxn modelId="{7E6B3550-28E8-1744-AB7B-B4FE500C68F1}" type="presOf" srcId="{46124F69-69A7-304A-B034-1767DD402ECC}" destId="{1ACF1042-2159-A24A-8765-5EDD4F58E438}" srcOrd="0" destOrd="1" presId="urn:microsoft.com/office/officeart/2005/8/layout/chevron2"/>
    <dgm:cxn modelId="{F0F8DFA7-8242-8C4B-A7F9-7F6BD9ECF64F}" srcId="{39EEA547-68AC-2249-A07C-474DCFC81E36}" destId="{928A7B7F-EFFE-0E48-9FD3-0874F1A2F030}" srcOrd="1" destOrd="0" parTransId="{34597FD7-606C-3545-8BE9-7131757534D3}" sibTransId="{FB511C79-6AE6-5042-A205-58175B43E517}"/>
    <dgm:cxn modelId="{56C3B6B7-582D-C740-BA31-5646AF1EB643}" type="presOf" srcId="{90AC481B-BFF9-A548-914C-E8B900DB2696}" destId="{1ACF1042-2159-A24A-8765-5EDD4F58E438}" srcOrd="0" destOrd="0" presId="urn:microsoft.com/office/officeart/2005/8/layout/chevron2"/>
    <dgm:cxn modelId="{7B7C6E68-B6C2-6345-8BC5-C9E188E15C16}" srcId="{A0C3DF80-9F9E-024B-B12B-A3E700F1688D}" destId="{46124F69-69A7-304A-B034-1767DD402ECC}" srcOrd="1" destOrd="0" parTransId="{E8EB0729-1EEA-B343-BE5B-E2C4007EDB85}" sibTransId="{2EF2583E-5E67-D944-9A23-A43BDD6BD815}"/>
    <dgm:cxn modelId="{817D1539-608D-824D-96C9-DDFC9486898C}" srcId="{39EEA547-68AC-2249-A07C-474DCFC81E36}" destId="{497E66DF-68D5-0A46-8F03-5F362C42944E}" srcOrd="2" destOrd="0" parTransId="{3835B3AC-4F2C-FC45-9626-5CB6616378C1}" sibTransId="{34C6D20F-9E40-6046-960F-7F5B04726D4E}"/>
    <dgm:cxn modelId="{B4A59C0F-2FE7-1348-BA29-BE8134A49E9B}" type="presParOf" srcId="{7F560C5E-156D-5140-B838-9365D3ED6221}" destId="{152886E4-C936-4244-9BD7-1E52A1E8323E}" srcOrd="0" destOrd="0" presId="urn:microsoft.com/office/officeart/2005/8/layout/chevron2"/>
    <dgm:cxn modelId="{EB12326F-4B7A-D442-A884-C0BD33AB8D93}" type="presParOf" srcId="{152886E4-C936-4244-9BD7-1E52A1E8323E}" destId="{023D5AD0-7ACD-4347-8532-F05BB9CD0406}" srcOrd="0" destOrd="0" presId="urn:microsoft.com/office/officeart/2005/8/layout/chevron2"/>
    <dgm:cxn modelId="{B0FB09EA-4125-4B46-977B-F327F040D595}" type="presParOf" srcId="{152886E4-C936-4244-9BD7-1E52A1E8323E}" destId="{63AFD1AE-1D3D-5942-9D51-FCCF92F670C2}" srcOrd="1" destOrd="0" presId="urn:microsoft.com/office/officeart/2005/8/layout/chevron2"/>
    <dgm:cxn modelId="{F7582CC5-CE57-644B-BC18-A36A4D5E5AD3}" type="presParOf" srcId="{7F560C5E-156D-5140-B838-9365D3ED6221}" destId="{2739F4D2-39E1-2B4D-9E71-5DD62C00B67D}" srcOrd="1" destOrd="0" presId="urn:microsoft.com/office/officeart/2005/8/layout/chevron2"/>
    <dgm:cxn modelId="{2172A525-68CD-D34D-B37C-789FA5CBE9C7}" type="presParOf" srcId="{7F560C5E-156D-5140-B838-9365D3ED6221}" destId="{D28FABBC-DF63-CF40-AC21-A8A5F05F5F6E}" srcOrd="2" destOrd="0" presId="urn:microsoft.com/office/officeart/2005/8/layout/chevron2"/>
    <dgm:cxn modelId="{4D853248-CAE2-B443-9E4E-D65C01647BA6}" type="presParOf" srcId="{D28FABBC-DF63-CF40-AC21-A8A5F05F5F6E}" destId="{66749C68-1637-9F48-B160-28B5537E7329}" srcOrd="0" destOrd="0" presId="urn:microsoft.com/office/officeart/2005/8/layout/chevron2"/>
    <dgm:cxn modelId="{1B4BD49C-3D9C-1443-B318-737A33DA6A02}" type="presParOf" srcId="{D28FABBC-DF63-CF40-AC21-A8A5F05F5F6E}" destId="{165C9BA9-56D2-424B-AB27-5698DCCABFEB}" srcOrd="1" destOrd="0" presId="urn:microsoft.com/office/officeart/2005/8/layout/chevron2"/>
    <dgm:cxn modelId="{F5B582D4-E891-0443-9C7A-230C38C5BBBE}" type="presParOf" srcId="{7F560C5E-156D-5140-B838-9365D3ED6221}" destId="{7EA9FC3D-7B98-7D45-A9A3-175398CD4F77}" srcOrd="3" destOrd="0" presId="urn:microsoft.com/office/officeart/2005/8/layout/chevron2"/>
    <dgm:cxn modelId="{5DB2AD35-36EB-364B-9661-88032DE997E3}" type="presParOf" srcId="{7F560C5E-156D-5140-B838-9365D3ED6221}" destId="{675B44F1-4C5D-B241-A25F-95C7ADD0CA2C}" srcOrd="4" destOrd="0" presId="urn:microsoft.com/office/officeart/2005/8/layout/chevron2"/>
    <dgm:cxn modelId="{938486B6-59F4-6F42-ACC5-8341B9E664CA}" type="presParOf" srcId="{675B44F1-4C5D-B241-A25F-95C7ADD0CA2C}" destId="{0F87DE0F-3B65-394F-87FE-F885140E7431}" srcOrd="0" destOrd="0" presId="urn:microsoft.com/office/officeart/2005/8/layout/chevron2"/>
    <dgm:cxn modelId="{238E6864-836A-A249-B72E-C1CEA5850661}" type="presParOf" srcId="{675B44F1-4C5D-B241-A25F-95C7ADD0CA2C}" destId="{D992E03D-D5DA-8D42-9DA9-EFABBB345A59}" srcOrd="1" destOrd="0" presId="urn:microsoft.com/office/officeart/2005/8/layout/chevron2"/>
    <dgm:cxn modelId="{A90F9126-8016-5C47-A150-A9741A80B33F}" type="presParOf" srcId="{7F560C5E-156D-5140-B838-9365D3ED6221}" destId="{672A7820-80C4-894B-9F60-A062CDA6E4E4}" srcOrd="5" destOrd="0" presId="urn:microsoft.com/office/officeart/2005/8/layout/chevron2"/>
    <dgm:cxn modelId="{6C77579E-8508-CD49-BC53-3AA6CCB97FCC}" type="presParOf" srcId="{7F560C5E-156D-5140-B838-9365D3ED6221}" destId="{46377622-24AA-1846-B196-F11CB64DFD60}" srcOrd="6" destOrd="0" presId="urn:microsoft.com/office/officeart/2005/8/layout/chevron2"/>
    <dgm:cxn modelId="{09EFC731-7BD4-5147-80C9-9D4FBBDFB693}" type="presParOf" srcId="{46377622-24AA-1846-B196-F11CB64DFD60}" destId="{470ED0CE-E9C1-4C4B-B5B8-6ABA1147AD49}" srcOrd="0" destOrd="0" presId="urn:microsoft.com/office/officeart/2005/8/layout/chevron2"/>
    <dgm:cxn modelId="{E925EBC8-18BC-9C40-9EF1-7124CE024657}" type="presParOf" srcId="{46377622-24AA-1846-B196-F11CB64DFD60}" destId="{1ACF1042-2159-A24A-8765-5EDD4F58E438}" srcOrd="1" destOrd="0" presId="urn:microsoft.com/office/officeart/2005/8/layout/chevron2"/>
    <dgm:cxn modelId="{B6E4815B-9357-7B49-B876-97C2C633EDA8}" type="presParOf" srcId="{7F560C5E-156D-5140-B838-9365D3ED6221}" destId="{367367F3-A887-8646-A441-65241308C6A2}" srcOrd="7" destOrd="0" presId="urn:microsoft.com/office/officeart/2005/8/layout/chevron2"/>
    <dgm:cxn modelId="{AF5345DB-0C3D-B54D-A435-E4BA2525CB5A}" type="presParOf" srcId="{7F560C5E-156D-5140-B838-9365D3ED6221}" destId="{72005623-15FF-9F4D-98B4-4A529BC56467}" srcOrd="8" destOrd="0" presId="urn:microsoft.com/office/officeart/2005/8/layout/chevron2"/>
    <dgm:cxn modelId="{D17F637A-FB8A-2543-81AB-E52E5F9A5909}" type="presParOf" srcId="{72005623-15FF-9F4D-98B4-4A529BC56467}" destId="{B44F2193-2AE8-FF4B-BC27-C48285EA7797}" srcOrd="0" destOrd="0" presId="urn:microsoft.com/office/officeart/2005/8/layout/chevron2"/>
    <dgm:cxn modelId="{736E952A-FA30-D947-993C-98049F2F7AF5}" type="presParOf" srcId="{72005623-15FF-9F4D-98B4-4A529BC56467}" destId="{005ABF7F-6747-0B4E-BEC1-E5E5A4E1982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EEA547-68AC-2249-A07C-474DCFC81E36}" type="doc">
      <dgm:prSet loTypeId="urn:microsoft.com/office/officeart/2005/8/layout/chevron2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B777FEA8-0668-8A48-BD62-F42665E2E1F2}">
      <dgm:prSet phldrT="[Text]" custT="1"/>
      <dgm:spPr/>
      <dgm:t>
        <a:bodyPr/>
        <a:lstStyle/>
        <a:p>
          <a:r>
            <a:rPr lang="fr-FR" sz="1800" b="1" noProof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fr-FR" sz="1500" b="1" noProof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187C60-5124-264C-B6AF-CCBB535C29D2}" type="parTrans" cxnId="{0D789625-A036-D342-A16D-65058DB3C00B}">
      <dgm:prSet/>
      <dgm:spPr/>
      <dgm:t>
        <a:bodyPr/>
        <a:lstStyle/>
        <a:p>
          <a:endParaRPr lang="en-GB"/>
        </a:p>
      </dgm:t>
    </dgm:pt>
    <dgm:pt modelId="{2621FAB9-92D1-7A41-A200-B4C5C7CDF810}" type="sibTrans" cxnId="{0D789625-A036-D342-A16D-65058DB3C00B}">
      <dgm:prSet/>
      <dgm:spPr/>
      <dgm:t>
        <a:bodyPr/>
        <a:lstStyle/>
        <a:p>
          <a:endParaRPr lang="en-GB"/>
        </a:p>
      </dgm:t>
    </dgm:pt>
    <dgm:pt modelId="{497E66DF-68D5-0A46-8F03-5F362C42944E}">
      <dgm:prSet phldrT="[Text]" custT="1"/>
      <dgm:spPr/>
      <dgm:t>
        <a:bodyPr/>
        <a:lstStyle/>
        <a:p>
          <a:r>
            <a:rPr lang="fr-FR" sz="1800" b="1" noProof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gm:t>
    </dgm:pt>
    <dgm:pt modelId="{3835B3AC-4F2C-FC45-9626-5CB6616378C1}" type="parTrans" cxnId="{817D1539-608D-824D-96C9-DDFC9486898C}">
      <dgm:prSet/>
      <dgm:spPr/>
      <dgm:t>
        <a:bodyPr/>
        <a:lstStyle/>
        <a:p>
          <a:endParaRPr lang="en-GB"/>
        </a:p>
      </dgm:t>
    </dgm:pt>
    <dgm:pt modelId="{34C6D20F-9E40-6046-960F-7F5B04726D4E}" type="sibTrans" cxnId="{817D1539-608D-824D-96C9-DDFC9486898C}">
      <dgm:prSet/>
      <dgm:spPr/>
      <dgm:t>
        <a:bodyPr/>
        <a:lstStyle/>
        <a:p>
          <a:endParaRPr lang="en-GB"/>
        </a:p>
      </dgm:t>
    </dgm:pt>
    <dgm:pt modelId="{928A7B7F-EFFE-0E48-9FD3-0874F1A2F030}">
      <dgm:prSet phldrT="[Text]" custT="1"/>
      <dgm:spPr/>
      <dgm:t>
        <a:bodyPr/>
        <a:lstStyle/>
        <a:p>
          <a:r>
            <a:rPr lang="fr-FR" sz="1800" b="1" noProof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gm:t>
    </dgm:pt>
    <dgm:pt modelId="{34597FD7-606C-3545-8BE9-7131757534D3}" type="parTrans" cxnId="{F0F8DFA7-8242-8C4B-A7F9-7F6BD9ECF64F}">
      <dgm:prSet/>
      <dgm:spPr/>
      <dgm:t>
        <a:bodyPr/>
        <a:lstStyle/>
        <a:p>
          <a:endParaRPr lang="en-GB"/>
        </a:p>
      </dgm:t>
    </dgm:pt>
    <dgm:pt modelId="{FB511C79-6AE6-5042-A205-58175B43E517}" type="sibTrans" cxnId="{F0F8DFA7-8242-8C4B-A7F9-7F6BD9ECF64F}">
      <dgm:prSet/>
      <dgm:spPr/>
      <dgm:t>
        <a:bodyPr/>
        <a:lstStyle/>
        <a:p>
          <a:endParaRPr lang="en-GB"/>
        </a:p>
      </dgm:t>
    </dgm:pt>
    <dgm:pt modelId="{BFBC05A4-7375-3147-9BBE-9C0C67C04CC6}">
      <dgm:prSet phldrT="[Text]"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Si pendant votre séjour un ou des cours choisis ne sont plus disponibles, </a:t>
          </a:r>
          <a:endParaRPr lang="en-GB" sz="1800"/>
        </a:p>
      </dgm:t>
    </dgm:pt>
    <dgm:pt modelId="{DC4F0A1B-B6DF-8E49-82BA-CF83ADF815C4}" type="parTrans" cxnId="{0F956EA1-4B96-6042-9300-41CC70EECAD6}">
      <dgm:prSet/>
      <dgm:spPr/>
      <dgm:t>
        <a:bodyPr/>
        <a:lstStyle/>
        <a:p>
          <a:endParaRPr lang="en-GB"/>
        </a:p>
      </dgm:t>
    </dgm:pt>
    <dgm:pt modelId="{72AA3677-F89F-354E-BD44-9CAC2DD67A73}" type="sibTrans" cxnId="{0F956EA1-4B96-6042-9300-41CC70EECAD6}">
      <dgm:prSet/>
      <dgm:spPr/>
      <dgm:t>
        <a:bodyPr/>
        <a:lstStyle/>
        <a:p>
          <a:endParaRPr lang="en-GB"/>
        </a:p>
      </dgm:t>
    </dgm:pt>
    <dgm:pt modelId="{6846DA90-E2C4-7945-8CB9-E202186A8D1D}">
      <dgm:prSet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Remplir la partie « Pendant la mobilité » de votre contrat pédagogique</a:t>
          </a:r>
          <a:endParaRPr lang="en-GB" sz="1800"/>
        </a:p>
      </dgm:t>
    </dgm:pt>
    <dgm:pt modelId="{7EB1A615-41D0-AC43-AE64-BFBA92A2E7C3}" type="parTrans" cxnId="{5F211CD7-8153-E040-B0D2-E4EB5B54A5D4}">
      <dgm:prSet/>
      <dgm:spPr/>
      <dgm:t>
        <a:bodyPr/>
        <a:lstStyle/>
        <a:p>
          <a:endParaRPr lang="en-GB"/>
        </a:p>
      </dgm:t>
    </dgm:pt>
    <dgm:pt modelId="{5F1529AA-8DFF-BB45-BBD4-A60AEC32B836}" type="sibTrans" cxnId="{5F211CD7-8153-E040-B0D2-E4EB5B54A5D4}">
      <dgm:prSet/>
      <dgm:spPr/>
      <dgm:t>
        <a:bodyPr/>
        <a:lstStyle/>
        <a:p>
          <a:endParaRPr lang="en-GB"/>
        </a:p>
      </dgm:t>
    </dgm:pt>
    <dgm:pt modelId="{95FE80C9-322D-564F-8477-7FF047ED1627}">
      <dgm:prSet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Faire signer votre nouveau contrat par votre enseignante coordinatrice</a:t>
          </a:r>
          <a:endParaRPr lang="en-GB" sz="1800"/>
        </a:p>
      </dgm:t>
    </dgm:pt>
    <dgm:pt modelId="{623F881B-51A3-F348-9FC6-1CF821F781B9}" type="parTrans" cxnId="{C9C2574B-CE63-B343-98E5-364D11322C39}">
      <dgm:prSet/>
      <dgm:spPr/>
      <dgm:t>
        <a:bodyPr/>
        <a:lstStyle/>
        <a:p>
          <a:endParaRPr lang="en-GB"/>
        </a:p>
      </dgm:t>
    </dgm:pt>
    <dgm:pt modelId="{3434AFFB-3B9C-544B-B2B3-93A6C7886D8D}" type="sibTrans" cxnId="{C9C2574B-CE63-B343-98E5-364D11322C39}">
      <dgm:prSet/>
      <dgm:spPr/>
      <dgm:t>
        <a:bodyPr/>
        <a:lstStyle/>
        <a:p>
          <a:endParaRPr lang="en-GB"/>
        </a:p>
      </dgm:t>
    </dgm:pt>
    <dgm:pt modelId="{93EC559D-74EE-EA4B-A5E4-DDBC95ED14F7}">
      <dgm:prSet phldrT="[Text]" custT="1"/>
      <dgm:spPr/>
      <dgm:t>
        <a:bodyPr/>
        <a:lstStyle/>
        <a:p>
          <a:pPr>
            <a:buNone/>
          </a:pPr>
          <a:r>
            <a:rPr lang="fr-FR" sz="1800" b="0" noProof="0">
              <a:latin typeface="Arial" panose="020B0604020202020204" pitchFamily="34" charset="0"/>
              <a:cs typeface="Arial" panose="020B0604020202020204" pitchFamily="34" charset="0"/>
            </a:rPr>
            <a:t>choisir un ou d’autres cours correspondant et faire valider par votre enseignante coordinatrice</a:t>
          </a:r>
          <a:endParaRPr lang="en-GB" sz="1800"/>
        </a:p>
      </dgm:t>
    </dgm:pt>
    <dgm:pt modelId="{42932FFE-CB5D-394D-A815-DBC9DCE2AF1D}" type="parTrans" cxnId="{869DED1E-BF37-3E44-9A84-CC7305D00459}">
      <dgm:prSet/>
      <dgm:spPr/>
      <dgm:t>
        <a:bodyPr/>
        <a:lstStyle/>
        <a:p>
          <a:endParaRPr lang="en-GB"/>
        </a:p>
      </dgm:t>
    </dgm:pt>
    <dgm:pt modelId="{7A4F084E-E496-3547-A912-86DC7D0196D6}" type="sibTrans" cxnId="{869DED1E-BF37-3E44-9A84-CC7305D00459}">
      <dgm:prSet/>
      <dgm:spPr/>
      <dgm:t>
        <a:bodyPr/>
        <a:lstStyle/>
        <a:p>
          <a:endParaRPr lang="en-GB"/>
        </a:p>
      </dgm:t>
    </dgm:pt>
    <dgm:pt modelId="{7F560C5E-156D-5140-B838-9365D3ED6221}" type="pres">
      <dgm:prSet presAssocID="{39EEA547-68AC-2249-A07C-474DCFC81E3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52886E4-C936-4244-9BD7-1E52A1E8323E}" type="pres">
      <dgm:prSet presAssocID="{B777FEA8-0668-8A48-BD62-F42665E2E1F2}" presName="composite" presStyleCnt="0"/>
      <dgm:spPr/>
    </dgm:pt>
    <dgm:pt modelId="{023D5AD0-7ACD-4347-8532-F05BB9CD0406}" type="pres">
      <dgm:prSet presAssocID="{B777FEA8-0668-8A48-BD62-F42665E2E1F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AFD1AE-1D3D-5942-9D51-FCCF92F670C2}" type="pres">
      <dgm:prSet presAssocID="{B777FEA8-0668-8A48-BD62-F42665E2E1F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39F4D2-39E1-2B4D-9E71-5DD62C00B67D}" type="pres">
      <dgm:prSet presAssocID="{2621FAB9-92D1-7A41-A200-B4C5C7CDF810}" presName="sp" presStyleCnt="0"/>
      <dgm:spPr/>
    </dgm:pt>
    <dgm:pt modelId="{D28FABBC-DF63-CF40-AC21-A8A5F05F5F6E}" type="pres">
      <dgm:prSet presAssocID="{928A7B7F-EFFE-0E48-9FD3-0874F1A2F030}" presName="composite" presStyleCnt="0"/>
      <dgm:spPr/>
    </dgm:pt>
    <dgm:pt modelId="{66749C68-1637-9F48-B160-28B5537E7329}" type="pres">
      <dgm:prSet presAssocID="{928A7B7F-EFFE-0E48-9FD3-0874F1A2F03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5C9BA9-56D2-424B-AB27-5698DCCABFEB}" type="pres">
      <dgm:prSet presAssocID="{928A7B7F-EFFE-0E48-9FD3-0874F1A2F03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A9FC3D-7B98-7D45-A9A3-175398CD4F77}" type="pres">
      <dgm:prSet presAssocID="{FB511C79-6AE6-5042-A205-58175B43E517}" presName="sp" presStyleCnt="0"/>
      <dgm:spPr/>
    </dgm:pt>
    <dgm:pt modelId="{675B44F1-4C5D-B241-A25F-95C7ADD0CA2C}" type="pres">
      <dgm:prSet presAssocID="{497E66DF-68D5-0A46-8F03-5F362C42944E}" presName="composite" presStyleCnt="0"/>
      <dgm:spPr/>
    </dgm:pt>
    <dgm:pt modelId="{0F87DE0F-3B65-394F-87FE-F885140E7431}" type="pres">
      <dgm:prSet presAssocID="{497E66DF-68D5-0A46-8F03-5F362C42944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92E03D-D5DA-8D42-9DA9-EFABBB345A59}" type="pres">
      <dgm:prSet presAssocID="{497E66DF-68D5-0A46-8F03-5F362C42944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B3F59C-D522-164C-B8ED-975958D5E172}" type="presOf" srcId="{93EC559D-74EE-EA4B-A5E4-DDBC95ED14F7}" destId="{63AFD1AE-1D3D-5942-9D51-FCCF92F670C2}" srcOrd="0" destOrd="1" presId="urn:microsoft.com/office/officeart/2005/8/layout/chevron2"/>
    <dgm:cxn modelId="{C108E172-1548-6D47-AA63-2E32395A4167}" type="presOf" srcId="{B777FEA8-0668-8A48-BD62-F42665E2E1F2}" destId="{023D5AD0-7ACD-4347-8532-F05BB9CD0406}" srcOrd="0" destOrd="0" presId="urn:microsoft.com/office/officeart/2005/8/layout/chevron2"/>
    <dgm:cxn modelId="{5F211CD7-8153-E040-B0D2-E4EB5B54A5D4}" srcId="{928A7B7F-EFFE-0E48-9FD3-0874F1A2F030}" destId="{6846DA90-E2C4-7945-8CB9-E202186A8D1D}" srcOrd="0" destOrd="0" parTransId="{7EB1A615-41D0-AC43-AE64-BFBA92A2E7C3}" sibTransId="{5F1529AA-8DFF-BB45-BBD4-A60AEC32B836}"/>
    <dgm:cxn modelId="{A57CDE79-C30F-F944-BD8A-7FA68A1C4484}" type="presOf" srcId="{BFBC05A4-7375-3147-9BBE-9C0C67C04CC6}" destId="{63AFD1AE-1D3D-5942-9D51-FCCF92F670C2}" srcOrd="0" destOrd="0" presId="urn:microsoft.com/office/officeart/2005/8/layout/chevron2"/>
    <dgm:cxn modelId="{C9C2574B-CE63-B343-98E5-364D11322C39}" srcId="{497E66DF-68D5-0A46-8F03-5F362C42944E}" destId="{95FE80C9-322D-564F-8477-7FF047ED1627}" srcOrd="0" destOrd="0" parTransId="{623F881B-51A3-F348-9FC6-1CF821F781B9}" sibTransId="{3434AFFB-3B9C-544B-B2B3-93A6C7886D8D}"/>
    <dgm:cxn modelId="{869DED1E-BF37-3E44-9A84-CC7305D00459}" srcId="{B777FEA8-0668-8A48-BD62-F42665E2E1F2}" destId="{93EC559D-74EE-EA4B-A5E4-DDBC95ED14F7}" srcOrd="1" destOrd="0" parTransId="{42932FFE-CB5D-394D-A815-DBC9DCE2AF1D}" sibTransId="{7A4F084E-E496-3547-A912-86DC7D0196D6}"/>
    <dgm:cxn modelId="{BD44B3F1-433C-D246-909E-1F2317DB015C}" type="presOf" srcId="{928A7B7F-EFFE-0E48-9FD3-0874F1A2F030}" destId="{66749C68-1637-9F48-B160-28B5537E7329}" srcOrd="0" destOrd="0" presId="urn:microsoft.com/office/officeart/2005/8/layout/chevron2"/>
    <dgm:cxn modelId="{0D789625-A036-D342-A16D-65058DB3C00B}" srcId="{39EEA547-68AC-2249-A07C-474DCFC81E36}" destId="{B777FEA8-0668-8A48-BD62-F42665E2E1F2}" srcOrd="0" destOrd="0" parTransId="{43187C60-5124-264C-B6AF-CCBB535C29D2}" sibTransId="{2621FAB9-92D1-7A41-A200-B4C5C7CDF810}"/>
    <dgm:cxn modelId="{3B27A97A-3AF7-DC42-A291-FFC35EEDD24B}" type="presOf" srcId="{6846DA90-E2C4-7945-8CB9-E202186A8D1D}" destId="{165C9BA9-56D2-424B-AB27-5698DCCABFEB}" srcOrd="0" destOrd="0" presId="urn:microsoft.com/office/officeart/2005/8/layout/chevron2"/>
    <dgm:cxn modelId="{0F956EA1-4B96-6042-9300-41CC70EECAD6}" srcId="{B777FEA8-0668-8A48-BD62-F42665E2E1F2}" destId="{BFBC05A4-7375-3147-9BBE-9C0C67C04CC6}" srcOrd="0" destOrd="0" parTransId="{DC4F0A1B-B6DF-8E49-82BA-CF83ADF815C4}" sibTransId="{72AA3677-F89F-354E-BD44-9CAC2DD67A73}"/>
    <dgm:cxn modelId="{CB224BA4-5643-8945-936A-A86369D292B5}" type="presOf" srcId="{497E66DF-68D5-0A46-8F03-5F362C42944E}" destId="{0F87DE0F-3B65-394F-87FE-F885140E7431}" srcOrd="0" destOrd="0" presId="urn:microsoft.com/office/officeart/2005/8/layout/chevron2"/>
    <dgm:cxn modelId="{3DF67243-97F7-C64C-B2B5-0A9D6F8119C7}" type="presOf" srcId="{95FE80C9-322D-564F-8477-7FF047ED1627}" destId="{D992E03D-D5DA-8D42-9DA9-EFABBB345A59}" srcOrd="0" destOrd="0" presId="urn:microsoft.com/office/officeart/2005/8/layout/chevron2"/>
    <dgm:cxn modelId="{48189858-866B-CD42-A07A-533F424BE780}" type="presOf" srcId="{39EEA547-68AC-2249-A07C-474DCFC81E36}" destId="{7F560C5E-156D-5140-B838-9365D3ED6221}" srcOrd="0" destOrd="0" presId="urn:microsoft.com/office/officeart/2005/8/layout/chevron2"/>
    <dgm:cxn modelId="{F0F8DFA7-8242-8C4B-A7F9-7F6BD9ECF64F}" srcId="{39EEA547-68AC-2249-A07C-474DCFC81E36}" destId="{928A7B7F-EFFE-0E48-9FD3-0874F1A2F030}" srcOrd="1" destOrd="0" parTransId="{34597FD7-606C-3545-8BE9-7131757534D3}" sibTransId="{FB511C79-6AE6-5042-A205-58175B43E517}"/>
    <dgm:cxn modelId="{817D1539-608D-824D-96C9-DDFC9486898C}" srcId="{39EEA547-68AC-2249-A07C-474DCFC81E36}" destId="{497E66DF-68D5-0A46-8F03-5F362C42944E}" srcOrd="2" destOrd="0" parTransId="{3835B3AC-4F2C-FC45-9626-5CB6616378C1}" sibTransId="{34C6D20F-9E40-6046-960F-7F5B04726D4E}"/>
    <dgm:cxn modelId="{B4A59C0F-2FE7-1348-BA29-BE8134A49E9B}" type="presParOf" srcId="{7F560C5E-156D-5140-B838-9365D3ED6221}" destId="{152886E4-C936-4244-9BD7-1E52A1E8323E}" srcOrd="0" destOrd="0" presId="urn:microsoft.com/office/officeart/2005/8/layout/chevron2"/>
    <dgm:cxn modelId="{EB12326F-4B7A-D442-A884-C0BD33AB8D93}" type="presParOf" srcId="{152886E4-C936-4244-9BD7-1E52A1E8323E}" destId="{023D5AD0-7ACD-4347-8532-F05BB9CD0406}" srcOrd="0" destOrd="0" presId="urn:microsoft.com/office/officeart/2005/8/layout/chevron2"/>
    <dgm:cxn modelId="{B0FB09EA-4125-4B46-977B-F327F040D595}" type="presParOf" srcId="{152886E4-C936-4244-9BD7-1E52A1E8323E}" destId="{63AFD1AE-1D3D-5942-9D51-FCCF92F670C2}" srcOrd="1" destOrd="0" presId="urn:microsoft.com/office/officeart/2005/8/layout/chevron2"/>
    <dgm:cxn modelId="{F7582CC5-CE57-644B-BC18-A36A4D5E5AD3}" type="presParOf" srcId="{7F560C5E-156D-5140-B838-9365D3ED6221}" destId="{2739F4D2-39E1-2B4D-9E71-5DD62C00B67D}" srcOrd="1" destOrd="0" presId="urn:microsoft.com/office/officeart/2005/8/layout/chevron2"/>
    <dgm:cxn modelId="{2172A525-68CD-D34D-B37C-789FA5CBE9C7}" type="presParOf" srcId="{7F560C5E-156D-5140-B838-9365D3ED6221}" destId="{D28FABBC-DF63-CF40-AC21-A8A5F05F5F6E}" srcOrd="2" destOrd="0" presId="urn:microsoft.com/office/officeart/2005/8/layout/chevron2"/>
    <dgm:cxn modelId="{4D853248-CAE2-B443-9E4E-D65C01647BA6}" type="presParOf" srcId="{D28FABBC-DF63-CF40-AC21-A8A5F05F5F6E}" destId="{66749C68-1637-9F48-B160-28B5537E7329}" srcOrd="0" destOrd="0" presId="urn:microsoft.com/office/officeart/2005/8/layout/chevron2"/>
    <dgm:cxn modelId="{1B4BD49C-3D9C-1443-B318-737A33DA6A02}" type="presParOf" srcId="{D28FABBC-DF63-CF40-AC21-A8A5F05F5F6E}" destId="{165C9BA9-56D2-424B-AB27-5698DCCABFEB}" srcOrd="1" destOrd="0" presId="urn:microsoft.com/office/officeart/2005/8/layout/chevron2"/>
    <dgm:cxn modelId="{F5B582D4-E891-0443-9C7A-230C38C5BBBE}" type="presParOf" srcId="{7F560C5E-156D-5140-B838-9365D3ED6221}" destId="{7EA9FC3D-7B98-7D45-A9A3-175398CD4F77}" srcOrd="3" destOrd="0" presId="urn:microsoft.com/office/officeart/2005/8/layout/chevron2"/>
    <dgm:cxn modelId="{5DB2AD35-36EB-364B-9661-88032DE997E3}" type="presParOf" srcId="{7F560C5E-156D-5140-B838-9365D3ED6221}" destId="{675B44F1-4C5D-B241-A25F-95C7ADD0CA2C}" srcOrd="4" destOrd="0" presId="urn:microsoft.com/office/officeart/2005/8/layout/chevron2"/>
    <dgm:cxn modelId="{938486B6-59F4-6F42-ACC5-8341B9E664CA}" type="presParOf" srcId="{675B44F1-4C5D-B241-A25F-95C7ADD0CA2C}" destId="{0F87DE0F-3B65-394F-87FE-F885140E7431}" srcOrd="0" destOrd="0" presId="urn:microsoft.com/office/officeart/2005/8/layout/chevron2"/>
    <dgm:cxn modelId="{238E6864-836A-A249-B72E-C1CEA5850661}" type="presParOf" srcId="{675B44F1-4C5D-B241-A25F-95C7ADD0CA2C}" destId="{D992E03D-D5DA-8D42-9DA9-EFABBB345A5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FB98CE-B7DC-7C45-8E72-BE8471CEECD2}" type="doc">
      <dgm:prSet loTypeId="urn:microsoft.com/office/officeart/2005/8/layout/process4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3E401C25-10EC-9949-B633-0A0DB6C5E892}">
      <dgm:prSet phldrT="[Text]" custT="1"/>
      <dgm:spPr/>
      <dgm:t>
        <a:bodyPr/>
        <a:lstStyle/>
        <a:p>
          <a:r>
            <a:rPr lang="fr-FR" sz="2000" noProof="0">
              <a:latin typeface="Arial"/>
              <a:cs typeface="Arial"/>
            </a:rPr>
            <a:t>Etudiants partis au 1e semestre</a:t>
          </a:r>
        </a:p>
      </dgm:t>
    </dgm:pt>
    <dgm:pt modelId="{A6DACADC-1097-9342-93F6-CE1F5EA5097F}" type="parTrans" cxnId="{C6EEDC27-DBAA-B649-AF36-05F63F93A4FA}">
      <dgm:prSet/>
      <dgm:spPr/>
      <dgm:t>
        <a:bodyPr/>
        <a:lstStyle/>
        <a:p>
          <a:endParaRPr lang="en-GB"/>
        </a:p>
      </dgm:t>
    </dgm:pt>
    <dgm:pt modelId="{31BDB9D7-25A2-A546-A09B-8C052FD05803}" type="sibTrans" cxnId="{C6EEDC27-DBAA-B649-AF36-05F63F93A4FA}">
      <dgm:prSet/>
      <dgm:spPr/>
      <dgm:t>
        <a:bodyPr/>
        <a:lstStyle/>
        <a:p>
          <a:endParaRPr lang="en-GB"/>
        </a:p>
      </dgm:t>
    </dgm:pt>
    <dgm:pt modelId="{75C2CA54-A7D4-954A-B4AE-F7C047700687}">
      <dgm:prSet phldrT="[Text]" custT="1"/>
      <dgm:spPr/>
      <dgm:t>
        <a:bodyPr/>
        <a:lstStyle/>
        <a:p>
          <a:r>
            <a:rPr lang="fr-FR" sz="2000" noProof="0">
              <a:latin typeface="Arial"/>
              <a:cs typeface="Arial"/>
            </a:rPr>
            <a:t>Si votre semestre à l'étranger se termine plus tard que la reprise, prévenir vos enseignants d'EC</a:t>
          </a:r>
        </a:p>
      </dgm:t>
    </dgm:pt>
    <dgm:pt modelId="{8CE9B596-2CDA-7843-B202-30AE027719C0}" type="parTrans" cxnId="{4C0E99F8-A9E6-7D4D-937D-3E86464B6473}">
      <dgm:prSet/>
      <dgm:spPr/>
      <dgm:t>
        <a:bodyPr/>
        <a:lstStyle/>
        <a:p>
          <a:endParaRPr lang="en-GB"/>
        </a:p>
      </dgm:t>
    </dgm:pt>
    <dgm:pt modelId="{1866CCCB-AF66-944E-A171-8872A1C3C140}" type="sibTrans" cxnId="{4C0E99F8-A9E6-7D4D-937D-3E86464B6473}">
      <dgm:prSet/>
      <dgm:spPr/>
      <dgm:t>
        <a:bodyPr/>
        <a:lstStyle/>
        <a:p>
          <a:endParaRPr lang="en-GB"/>
        </a:p>
      </dgm:t>
    </dgm:pt>
    <dgm:pt modelId="{2A46F032-22BC-754C-B49B-7D714C1F8EDB}">
      <dgm:prSet phldrT="[Text]" custT="1"/>
      <dgm:spPr/>
      <dgm:t>
        <a:bodyPr/>
        <a:lstStyle/>
        <a:p>
          <a:pPr rtl="0"/>
          <a:r>
            <a:rPr lang="fr-FR" sz="2000" noProof="0">
              <a:latin typeface="Arial"/>
              <a:cs typeface="Arial"/>
            </a:rPr>
            <a:t>Transmettre votre relevé de notes à </a:t>
          </a:r>
          <a:r>
            <a:rPr lang="fr-FR" sz="2000" noProof="0">
              <a:solidFill>
                <a:srgbClr val="FF0000"/>
              </a:solidFill>
              <a:latin typeface="Arial"/>
              <a:cs typeface="Arial"/>
            </a:rPr>
            <a:t>Valérie </a:t>
          </a:r>
          <a:r>
            <a:rPr lang="fr-FR" sz="2000" noProof="0" err="1">
              <a:solidFill>
                <a:srgbClr val="FF0000"/>
              </a:solidFill>
              <a:latin typeface="Arial"/>
              <a:cs typeface="Arial"/>
            </a:rPr>
            <a:t>Pérennès</a:t>
          </a:r>
          <a:r>
            <a:rPr lang="fr-FR" sz="2000" noProof="0">
              <a:solidFill>
                <a:srgbClr val="FF0000"/>
              </a:solidFill>
              <a:latin typeface="Arial"/>
              <a:cs typeface="Arial"/>
            </a:rPr>
            <a:t> (Licence) et Jonathan François (Master)</a:t>
          </a:r>
          <a:r>
            <a:rPr lang="fr-FR" sz="2000" noProof="0">
              <a:solidFill>
                <a:schemeClr val="tx1"/>
              </a:solidFill>
              <a:latin typeface="Arial"/>
              <a:cs typeface="Arial"/>
            </a:rPr>
            <a:t> et votre enseignante coordinatrice afin de faire la conversion</a:t>
          </a:r>
        </a:p>
      </dgm:t>
    </dgm:pt>
    <dgm:pt modelId="{B67002C2-70C5-1346-848E-496931E74431}" type="parTrans" cxnId="{AC705D9A-F292-074C-A0F7-F06E7DFF57FD}">
      <dgm:prSet/>
      <dgm:spPr/>
      <dgm:t>
        <a:bodyPr/>
        <a:lstStyle/>
        <a:p>
          <a:endParaRPr lang="en-GB"/>
        </a:p>
      </dgm:t>
    </dgm:pt>
    <dgm:pt modelId="{850B1509-3310-9049-B59A-4AEB1B14EB0D}" type="sibTrans" cxnId="{AC705D9A-F292-074C-A0F7-F06E7DFF57FD}">
      <dgm:prSet/>
      <dgm:spPr/>
      <dgm:t>
        <a:bodyPr/>
        <a:lstStyle/>
        <a:p>
          <a:endParaRPr lang="en-GB"/>
        </a:p>
      </dgm:t>
    </dgm:pt>
    <dgm:pt modelId="{6347EF64-384E-2242-81C9-6D995BEF27DB}" type="pres">
      <dgm:prSet presAssocID="{5EFB98CE-B7DC-7C45-8E72-BE8471CEEC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085A0DE-FE05-2E49-BEEF-75126F315633}" type="pres">
      <dgm:prSet presAssocID="{2A46F032-22BC-754C-B49B-7D714C1F8EDB}" presName="boxAndChildren" presStyleCnt="0"/>
      <dgm:spPr/>
    </dgm:pt>
    <dgm:pt modelId="{56A86AF2-B432-404F-9134-8C998D52CD07}" type="pres">
      <dgm:prSet presAssocID="{2A46F032-22BC-754C-B49B-7D714C1F8EDB}" presName="parentTextBox" presStyleLbl="node1" presStyleIdx="0" presStyleCnt="3"/>
      <dgm:spPr/>
      <dgm:t>
        <a:bodyPr/>
        <a:lstStyle/>
        <a:p>
          <a:endParaRPr lang="fr-FR"/>
        </a:p>
      </dgm:t>
    </dgm:pt>
    <dgm:pt modelId="{9C3B784A-AABE-1743-9B24-47CC4A1672DE}" type="pres">
      <dgm:prSet presAssocID="{1866CCCB-AF66-944E-A171-8872A1C3C140}" presName="sp" presStyleCnt="0"/>
      <dgm:spPr/>
    </dgm:pt>
    <dgm:pt modelId="{2E27FAA0-E970-154D-AFA3-017676A80803}" type="pres">
      <dgm:prSet presAssocID="{75C2CA54-A7D4-954A-B4AE-F7C047700687}" presName="arrowAndChildren" presStyleCnt="0"/>
      <dgm:spPr/>
    </dgm:pt>
    <dgm:pt modelId="{2DED5F00-B4DC-A042-8A1E-FE11CE924D10}" type="pres">
      <dgm:prSet presAssocID="{75C2CA54-A7D4-954A-B4AE-F7C047700687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2163B4E5-0E51-DB49-9594-D44527B19AF7}" type="pres">
      <dgm:prSet presAssocID="{31BDB9D7-25A2-A546-A09B-8C052FD05803}" presName="sp" presStyleCnt="0"/>
      <dgm:spPr/>
    </dgm:pt>
    <dgm:pt modelId="{7C80567D-2883-344C-925B-3BC145AB0177}" type="pres">
      <dgm:prSet presAssocID="{3E401C25-10EC-9949-B633-0A0DB6C5E892}" presName="arrowAndChildren" presStyleCnt="0"/>
      <dgm:spPr/>
    </dgm:pt>
    <dgm:pt modelId="{9152995E-4D46-1242-9A43-DF0BAC62F8C3}" type="pres">
      <dgm:prSet presAssocID="{3E401C25-10EC-9949-B633-0A0DB6C5E892}" presName="parentTextArrow" presStyleLbl="node1" presStyleIdx="2" presStyleCnt="3"/>
      <dgm:spPr/>
      <dgm:t>
        <a:bodyPr/>
        <a:lstStyle/>
        <a:p>
          <a:endParaRPr lang="fr-FR"/>
        </a:p>
      </dgm:t>
    </dgm:pt>
  </dgm:ptLst>
  <dgm:cxnLst>
    <dgm:cxn modelId="{0B318A1C-FC31-0047-8B6A-3F783CE2B064}" type="presOf" srcId="{75C2CA54-A7D4-954A-B4AE-F7C047700687}" destId="{2DED5F00-B4DC-A042-8A1E-FE11CE924D10}" srcOrd="0" destOrd="0" presId="urn:microsoft.com/office/officeart/2005/8/layout/process4"/>
    <dgm:cxn modelId="{C6EEDC27-DBAA-B649-AF36-05F63F93A4FA}" srcId="{5EFB98CE-B7DC-7C45-8E72-BE8471CEECD2}" destId="{3E401C25-10EC-9949-B633-0A0DB6C5E892}" srcOrd="0" destOrd="0" parTransId="{A6DACADC-1097-9342-93F6-CE1F5EA5097F}" sibTransId="{31BDB9D7-25A2-A546-A09B-8C052FD05803}"/>
    <dgm:cxn modelId="{41912EDB-E57B-7544-A146-17C247FE2664}" type="presOf" srcId="{3E401C25-10EC-9949-B633-0A0DB6C5E892}" destId="{9152995E-4D46-1242-9A43-DF0BAC62F8C3}" srcOrd="0" destOrd="0" presId="urn:microsoft.com/office/officeart/2005/8/layout/process4"/>
    <dgm:cxn modelId="{AC705D9A-F292-074C-A0F7-F06E7DFF57FD}" srcId="{5EFB98CE-B7DC-7C45-8E72-BE8471CEECD2}" destId="{2A46F032-22BC-754C-B49B-7D714C1F8EDB}" srcOrd="2" destOrd="0" parTransId="{B67002C2-70C5-1346-848E-496931E74431}" sibTransId="{850B1509-3310-9049-B59A-4AEB1B14EB0D}"/>
    <dgm:cxn modelId="{A32451CD-FB76-BA4D-994D-827BD69AF307}" type="presOf" srcId="{5EFB98CE-B7DC-7C45-8E72-BE8471CEECD2}" destId="{6347EF64-384E-2242-81C9-6D995BEF27DB}" srcOrd="0" destOrd="0" presId="urn:microsoft.com/office/officeart/2005/8/layout/process4"/>
    <dgm:cxn modelId="{4C0E99F8-A9E6-7D4D-937D-3E86464B6473}" srcId="{5EFB98CE-B7DC-7C45-8E72-BE8471CEECD2}" destId="{75C2CA54-A7D4-954A-B4AE-F7C047700687}" srcOrd="1" destOrd="0" parTransId="{8CE9B596-2CDA-7843-B202-30AE027719C0}" sibTransId="{1866CCCB-AF66-944E-A171-8872A1C3C140}"/>
    <dgm:cxn modelId="{67185D3E-96A4-404D-AB69-680BF743C48D}" type="presOf" srcId="{2A46F032-22BC-754C-B49B-7D714C1F8EDB}" destId="{56A86AF2-B432-404F-9134-8C998D52CD07}" srcOrd="0" destOrd="0" presId="urn:microsoft.com/office/officeart/2005/8/layout/process4"/>
    <dgm:cxn modelId="{60F04C8C-93E9-7D42-BD27-20B8E7103CC8}" type="presParOf" srcId="{6347EF64-384E-2242-81C9-6D995BEF27DB}" destId="{D085A0DE-FE05-2E49-BEEF-75126F315633}" srcOrd="0" destOrd="0" presId="urn:microsoft.com/office/officeart/2005/8/layout/process4"/>
    <dgm:cxn modelId="{EF9D7CB3-E8AD-2641-AC50-3FA585EC23A8}" type="presParOf" srcId="{D085A0DE-FE05-2E49-BEEF-75126F315633}" destId="{56A86AF2-B432-404F-9134-8C998D52CD07}" srcOrd="0" destOrd="0" presId="urn:microsoft.com/office/officeart/2005/8/layout/process4"/>
    <dgm:cxn modelId="{F5E3A1AC-332D-7947-B5C3-A6F2AB44F95D}" type="presParOf" srcId="{6347EF64-384E-2242-81C9-6D995BEF27DB}" destId="{9C3B784A-AABE-1743-9B24-47CC4A1672DE}" srcOrd="1" destOrd="0" presId="urn:microsoft.com/office/officeart/2005/8/layout/process4"/>
    <dgm:cxn modelId="{B567EB69-F742-2343-B14E-5E3509C5F890}" type="presParOf" srcId="{6347EF64-384E-2242-81C9-6D995BEF27DB}" destId="{2E27FAA0-E970-154D-AFA3-017676A80803}" srcOrd="2" destOrd="0" presId="urn:microsoft.com/office/officeart/2005/8/layout/process4"/>
    <dgm:cxn modelId="{03309004-2BF0-0948-9FC2-A601EC84F089}" type="presParOf" srcId="{2E27FAA0-E970-154D-AFA3-017676A80803}" destId="{2DED5F00-B4DC-A042-8A1E-FE11CE924D10}" srcOrd="0" destOrd="0" presId="urn:microsoft.com/office/officeart/2005/8/layout/process4"/>
    <dgm:cxn modelId="{A21E13A1-2C3F-024D-B875-0E48BB55182F}" type="presParOf" srcId="{6347EF64-384E-2242-81C9-6D995BEF27DB}" destId="{2163B4E5-0E51-DB49-9594-D44527B19AF7}" srcOrd="3" destOrd="0" presId="urn:microsoft.com/office/officeart/2005/8/layout/process4"/>
    <dgm:cxn modelId="{93E04C28-11AE-3241-8F1F-2982B7FE7B28}" type="presParOf" srcId="{6347EF64-384E-2242-81C9-6D995BEF27DB}" destId="{7C80567D-2883-344C-925B-3BC145AB0177}" srcOrd="4" destOrd="0" presId="urn:microsoft.com/office/officeart/2005/8/layout/process4"/>
    <dgm:cxn modelId="{85AA4AA1-7842-974A-AE76-7FA5EB88937E}" type="presParOf" srcId="{7C80567D-2883-344C-925B-3BC145AB0177}" destId="{9152995E-4D46-1242-9A43-DF0BAC62F8C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FB98CE-B7DC-7C45-8E72-BE8471CEECD2}" type="doc">
      <dgm:prSet loTypeId="urn:microsoft.com/office/officeart/2005/8/layout/process4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3E401C25-10EC-9949-B633-0A0DB6C5E892}">
      <dgm:prSet phldrT="[Text]" custT="1"/>
      <dgm:spPr/>
      <dgm:t>
        <a:bodyPr/>
        <a:lstStyle/>
        <a:p>
          <a:r>
            <a:rPr lang="fr-FR" sz="2000" noProof="0">
              <a:latin typeface="Arial"/>
              <a:cs typeface="Arial"/>
            </a:rPr>
            <a:t>Etudiants partis au 2nd semestre ou à l’année</a:t>
          </a:r>
        </a:p>
      </dgm:t>
    </dgm:pt>
    <dgm:pt modelId="{A6DACADC-1097-9342-93F6-CE1F5EA5097F}" type="parTrans" cxnId="{C6EEDC27-DBAA-B649-AF36-05F63F93A4FA}">
      <dgm:prSet/>
      <dgm:spPr/>
      <dgm:t>
        <a:bodyPr/>
        <a:lstStyle/>
        <a:p>
          <a:endParaRPr lang="en-GB"/>
        </a:p>
      </dgm:t>
    </dgm:pt>
    <dgm:pt modelId="{31BDB9D7-25A2-A546-A09B-8C052FD05803}" type="sibTrans" cxnId="{C6EEDC27-DBAA-B649-AF36-05F63F93A4FA}">
      <dgm:prSet/>
      <dgm:spPr/>
      <dgm:t>
        <a:bodyPr/>
        <a:lstStyle/>
        <a:p>
          <a:endParaRPr lang="en-GB"/>
        </a:p>
      </dgm:t>
    </dgm:pt>
    <dgm:pt modelId="{2A46F032-22BC-754C-B49B-7D714C1F8EDB}">
      <dgm:prSet phldrT="[Text]" custT="1"/>
      <dgm:spPr/>
      <dgm:t>
        <a:bodyPr/>
        <a:lstStyle/>
        <a:p>
          <a:pPr algn="l" rtl="0"/>
          <a:r>
            <a:rPr lang="fr-FR" sz="2000" noProof="0">
              <a:latin typeface="Arial"/>
              <a:cs typeface="Arial"/>
            </a:rPr>
            <a:t>Transmettre votre relevé de notes </a:t>
          </a:r>
          <a:r>
            <a:rPr lang="fr-FR" sz="2000" noProof="0">
              <a:latin typeface="Helvetica Light"/>
              <a:cs typeface="Arial"/>
            </a:rPr>
            <a:t>à </a:t>
          </a:r>
          <a:r>
            <a:rPr lang="fr-FR" sz="2000" b="0" noProof="0">
              <a:solidFill>
                <a:srgbClr val="FF0000"/>
              </a:solidFill>
              <a:latin typeface="Arial"/>
              <a:cs typeface="Arial"/>
            </a:rPr>
            <a:t>Valérie </a:t>
          </a:r>
          <a:r>
            <a:rPr lang="fr-FR" sz="2000" b="0" noProof="0" err="1">
              <a:solidFill>
                <a:srgbClr val="FF0000"/>
              </a:solidFill>
              <a:latin typeface="Arial"/>
              <a:cs typeface="Arial"/>
            </a:rPr>
            <a:t>Pérennès</a:t>
          </a:r>
          <a:r>
            <a:rPr lang="fr-FR" sz="2000" b="0" noProof="0">
              <a:solidFill>
                <a:srgbClr val="FF0000"/>
              </a:solidFill>
              <a:latin typeface="Arial"/>
              <a:cs typeface="Arial"/>
            </a:rPr>
            <a:t> (Licence) et Jonathan François (Master)</a:t>
          </a:r>
          <a:r>
            <a:rPr lang="fr-FR" sz="2000" noProof="0">
              <a:solidFill>
                <a:schemeClr val="tx1"/>
              </a:solidFill>
              <a:latin typeface="Helvetica Light"/>
              <a:cs typeface="Arial"/>
            </a:rPr>
            <a:t> </a:t>
          </a:r>
          <a:r>
            <a:rPr lang="fr-FR" sz="2000" noProof="0">
              <a:solidFill>
                <a:schemeClr val="tx1"/>
              </a:solidFill>
              <a:latin typeface="Arial"/>
              <a:cs typeface="Arial"/>
            </a:rPr>
            <a:t>et votre enseignante coordinatrice afin de faire la conversion</a:t>
          </a:r>
          <a:endParaRPr lang="fr-FR" sz="2000" noProof="0"/>
        </a:p>
      </dgm:t>
    </dgm:pt>
    <dgm:pt modelId="{B67002C2-70C5-1346-848E-496931E74431}" type="parTrans" cxnId="{AC705D9A-F292-074C-A0F7-F06E7DFF57FD}">
      <dgm:prSet/>
      <dgm:spPr/>
      <dgm:t>
        <a:bodyPr/>
        <a:lstStyle/>
        <a:p>
          <a:endParaRPr lang="en-GB"/>
        </a:p>
      </dgm:t>
    </dgm:pt>
    <dgm:pt modelId="{850B1509-3310-9049-B59A-4AEB1B14EB0D}" type="sibTrans" cxnId="{AC705D9A-F292-074C-A0F7-F06E7DFF57FD}">
      <dgm:prSet/>
      <dgm:spPr/>
      <dgm:t>
        <a:bodyPr/>
        <a:lstStyle/>
        <a:p>
          <a:endParaRPr lang="en-GB"/>
        </a:p>
      </dgm:t>
    </dgm:pt>
    <dgm:pt modelId="{6347EF64-384E-2242-81C9-6D995BEF27DB}" type="pres">
      <dgm:prSet presAssocID="{5EFB98CE-B7DC-7C45-8E72-BE8471CEEC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96EF3C-EF36-41EA-A849-A0E7FD39A5E9}" type="pres">
      <dgm:prSet presAssocID="{2A46F032-22BC-754C-B49B-7D714C1F8EDB}" presName="boxAndChildren" presStyleCnt="0"/>
      <dgm:spPr/>
    </dgm:pt>
    <dgm:pt modelId="{BF5A66AA-61DB-4860-9379-02F1BC61387B}" type="pres">
      <dgm:prSet presAssocID="{2A46F032-22BC-754C-B49B-7D714C1F8EDB}" presName="parentTextBox" presStyleLbl="node1" presStyleIdx="0" presStyleCnt="2"/>
      <dgm:spPr/>
      <dgm:t>
        <a:bodyPr/>
        <a:lstStyle/>
        <a:p>
          <a:endParaRPr lang="fr-FR"/>
        </a:p>
      </dgm:t>
    </dgm:pt>
    <dgm:pt modelId="{2163B4E5-0E51-DB49-9594-D44527B19AF7}" type="pres">
      <dgm:prSet presAssocID="{31BDB9D7-25A2-A546-A09B-8C052FD05803}" presName="sp" presStyleCnt="0"/>
      <dgm:spPr/>
    </dgm:pt>
    <dgm:pt modelId="{7C80567D-2883-344C-925B-3BC145AB0177}" type="pres">
      <dgm:prSet presAssocID="{3E401C25-10EC-9949-B633-0A0DB6C5E892}" presName="arrowAndChildren" presStyleCnt="0"/>
      <dgm:spPr/>
    </dgm:pt>
    <dgm:pt modelId="{9152995E-4D46-1242-9A43-DF0BAC62F8C3}" type="pres">
      <dgm:prSet presAssocID="{3E401C25-10EC-9949-B633-0A0DB6C5E892}" presName="parentTextArrow" presStyleLbl="node1" presStyleIdx="1" presStyleCnt="2"/>
      <dgm:spPr/>
      <dgm:t>
        <a:bodyPr/>
        <a:lstStyle/>
        <a:p>
          <a:endParaRPr lang="fr-FR"/>
        </a:p>
      </dgm:t>
    </dgm:pt>
  </dgm:ptLst>
  <dgm:cxnLst>
    <dgm:cxn modelId="{A32451CD-FB76-BA4D-994D-827BD69AF307}" type="presOf" srcId="{5EFB98CE-B7DC-7C45-8E72-BE8471CEECD2}" destId="{6347EF64-384E-2242-81C9-6D995BEF27DB}" srcOrd="0" destOrd="0" presId="urn:microsoft.com/office/officeart/2005/8/layout/process4"/>
    <dgm:cxn modelId="{308AC010-C424-4DD8-AF22-D3BFC0271FF9}" type="presOf" srcId="{3E401C25-10EC-9949-B633-0A0DB6C5E892}" destId="{9152995E-4D46-1242-9A43-DF0BAC62F8C3}" srcOrd="0" destOrd="0" presId="urn:microsoft.com/office/officeart/2005/8/layout/process4"/>
    <dgm:cxn modelId="{C6EEDC27-DBAA-B649-AF36-05F63F93A4FA}" srcId="{5EFB98CE-B7DC-7C45-8E72-BE8471CEECD2}" destId="{3E401C25-10EC-9949-B633-0A0DB6C5E892}" srcOrd="0" destOrd="0" parTransId="{A6DACADC-1097-9342-93F6-CE1F5EA5097F}" sibTransId="{31BDB9D7-25A2-A546-A09B-8C052FD05803}"/>
    <dgm:cxn modelId="{AC705D9A-F292-074C-A0F7-F06E7DFF57FD}" srcId="{5EFB98CE-B7DC-7C45-8E72-BE8471CEECD2}" destId="{2A46F032-22BC-754C-B49B-7D714C1F8EDB}" srcOrd="1" destOrd="0" parTransId="{B67002C2-70C5-1346-848E-496931E74431}" sibTransId="{850B1509-3310-9049-B59A-4AEB1B14EB0D}"/>
    <dgm:cxn modelId="{55777D95-1261-47DE-B7F3-2A483ED82040}" type="presOf" srcId="{2A46F032-22BC-754C-B49B-7D714C1F8EDB}" destId="{BF5A66AA-61DB-4860-9379-02F1BC61387B}" srcOrd="0" destOrd="0" presId="urn:microsoft.com/office/officeart/2005/8/layout/process4"/>
    <dgm:cxn modelId="{D61794A5-4D7B-402B-BF9E-BF53C44644C4}" type="presParOf" srcId="{6347EF64-384E-2242-81C9-6D995BEF27DB}" destId="{F896EF3C-EF36-41EA-A849-A0E7FD39A5E9}" srcOrd="0" destOrd="0" presId="urn:microsoft.com/office/officeart/2005/8/layout/process4"/>
    <dgm:cxn modelId="{60580743-B8C4-440D-B401-847E7430B5FA}" type="presParOf" srcId="{F896EF3C-EF36-41EA-A849-A0E7FD39A5E9}" destId="{BF5A66AA-61DB-4860-9379-02F1BC61387B}" srcOrd="0" destOrd="0" presId="urn:microsoft.com/office/officeart/2005/8/layout/process4"/>
    <dgm:cxn modelId="{596E8561-3777-4D5D-9951-BB4108E535A2}" type="presParOf" srcId="{6347EF64-384E-2242-81C9-6D995BEF27DB}" destId="{2163B4E5-0E51-DB49-9594-D44527B19AF7}" srcOrd="1" destOrd="0" presId="urn:microsoft.com/office/officeart/2005/8/layout/process4"/>
    <dgm:cxn modelId="{0E752067-8FC5-437D-A104-9878418E3905}" type="presParOf" srcId="{6347EF64-384E-2242-81C9-6D995BEF27DB}" destId="{7C80567D-2883-344C-925B-3BC145AB0177}" srcOrd="2" destOrd="0" presId="urn:microsoft.com/office/officeart/2005/8/layout/process4"/>
    <dgm:cxn modelId="{86604B18-3D6B-4052-85F2-ADE69CD79E53}" type="presParOf" srcId="{7C80567D-2883-344C-925B-3BC145AB0177}" destId="{9152995E-4D46-1242-9A43-DF0BAC62F8C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9EEA547-68AC-2249-A07C-474DCFC81E36}" type="doc">
      <dgm:prSet loTypeId="urn:microsoft.com/office/officeart/2005/8/layout/chevron2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B777FEA8-0668-8A48-BD62-F42665E2E1F2}">
      <dgm:prSet phldrT="[Text]" custT="1"/>
      <dgm:spPr/>
      <dgm:t>
        <a:bodyPr/>
        <a:lstStyle/>
        <a:p>
          <a:r>
            <a:rPr lang="fr-FR" sz="15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gm:t>
    </dgm:pt>
    <dgm:pt modelId="{43187C60-5124-264C-B6AF-CCBB535C29D2}" type="parTrans" cxnId="{0D789625-A036-D342-A16D-65058DB3C00B}">
      <dgm:prSet/>
      <dgm:spPr/>
      <dgm:t>
        <a:bodyPr/>
        <a:lstStyle/>
        <a:p>
          <a:endParaRPr lang="en-GB"/>
        </a:p>
      </dgm:t>
    </dgm:pt>
    <dgm:pt modelId="{2621FAB9-92D1-7A41-A200-B4C5C7CDF810}" type="sibTrans" cxnId="{0D789625-A036-D342-A16D-65058DB3C00B}">
      <dgm:prSet/>
      <dgm:spPr/>
      <dgm:t>
        <a:bodyPr/>
        <a:lstStyle/>
        <a:p>
          <a:endParaRPr lang="en-GB"/>
        </a:p>
      </dgm:t>
    </dgm:pt>
    <dgm:pt modelId="{497E66DF-68D5-0A46-8F03-5F362C42944E}">
      <dgm:prSet phldrT="[Text]" custT="1"/>
      <dgm:spPr/>
      <dgm:t>
        <a:bodyPr/>
        <a:lstStyle/>
        <a:p>
          <a:r>
            <a:rPr lang="fr-FR" sz="15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gm:t>
    </dgm:pt>
    <dgm:pt modelId="{3835B3AC-4F2C-FC45-9626-5CB6616378C1}" type="parTrans" cxnId="{817D1539-608D-824D-96C9-DDFC9486898C}">
      <dgm:prSet/>
      <dgm:spPr/>
      <dgm:t>
        <a:bodyPr/>
        <a:lstStyle/>
        <a:p>
          <a:endParaRPr lang="en-GB"/>
        </a:p>
      </dgm:t>
    </dgm:pt>
    <dgm:pt modelId="{34C6D20F-9E40-6046-960F-7F5B04726D4E}" type="sibTrans" cxnId="{817D1539-608D-824D-96C9-DDFC9486898C}">
      <dgm:prSet/>
      <dgm:spPr/>
      <dgm:t>
        <a:bodyPr/>
        <a:lstStyle/>
        <a:p>
          <a:endParaRPr lang="en-GB"/>
        </a:p>
      </dgm:t>
    </dgm:pt>
    <dgm:pt modelId="{A0C3DF80-9F9E-024B-B12B-A3E700F1688D}">
      <dgm:prSet custT="1"/>
      <dgm:spPr/>
      <dgm:t>
        <a:bodyPr/>
        <a:lstStyle/>
        <a:p>
          <a:r>
            <a:rPr lang="fr-FR" sz="15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fr-FR" sz="1500" b="0" noProof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B849AF-1F3C-DC4E-B2EE-9FA7BBF0131E}" type="parTrans" cxnId="{9C45185A-928B-294A-A350-B8B64B9A0520}">
      <dgm:prSet/>
      <dgm:spPr/>
      <dgm:t>
        <a:bodyPr/>
        <a:lstStyle/>
        <a:p>
          <a:endParaRPr lang="en-GB"/>
        </a:p>
      </dgm:t>
    </dgm:pt>
    <dgm:pt modelId="{EC56C7D9-9DFF-AE4C-A961-412DC59A87E2}" type="sibTrans" cxnId="{9C45185A-928B-294A-A350-B8B64B9A0520}">
      <dgm:prSet/>
      <dgm:spPr/>
      <dgm:t>
        <a:bodyPr/>
        <a:lstStyle/>
        <a:p>
          <a:endParaRPr lang="en-GB"/>
        </a:p>
      </dgm:t>
    </dgm:pt>
    <dgm:pt modelId="{EF46C355-DA84-C948-9D96-99CC55BB476D}">
      <dgm:prSet custT="1"/>
      <dgm:spPr/>
      <dgm:t>
        <a:bodyPr/>
        <a:lstStyle/>
        <a:p>
          <a:r>
            <a:rPr lang="fr-FR" sz="15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fr-FR" sz="1500" b="0" noProof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26116C-880E-F14B-A5F3-8AB4564B1CB0}" type="parTrans" cxnId="{E9DA3CA1-294C-5D4F-BA5D-C7E740DEF035}">
      <dgm:prSet/>
      <dgm:spPr/>
      <dgm:t>
        <a:bodyPr/>
        <a:lstStyle/>
        <a:p>
          <a:endParaRPr lang="en-GB"/>
        </a:p>
      </dgm:t>
    </dgm:pt>
    <dgm:pt modelId="{5F64F361-3683-3A47-A09E-B9C2DD42C7F5}" type="sibTrans" cxnId="{E9DA3CA1-294C-5D4F-BA5D-C7E740DEF035}">
      <dgm:prSet/>
      <dgm:spPr/>
      <dgm:t>
        <a:bodyPr/>
        <a:lstStyle/>
        <a:p>
          <a:endParaRPr lang="en-GB"/>
        </a:p>
      </dgm:t>
    </dgm:pt>
    <dgm:pt modelId="{928A7B7F-EFFE-0E48-9FD3-0874F1A2F030}">
      <dgm:prSet phldrT="[Text]" custT="1"/>
      <dgm:spPr/>
      <dgm:t>
        <a:bodyPr/>
        <a:lstStyle/>
        <a:p>
          <a:r>
            <a:rPr lang="fr-FR" sz="15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gm:t>
    </dgm:pt>
    <dgm:pt modelId="{34597FD7-606C-3545-8BE9-7131757534D3}" type="parTrans" cxnId="{F0F8DFA7-8242-8C4B-A7F9-7F6BD9ECF64F}">
      <dgm:prSet/>
      <dgm:spPr/>
      <dgm:t>
        <a:bodyPr/>
        <a:lstStyle/>
        <a:p>
          <a:endParaRPr lang="en-GB"/>
        </a:p>
      </dgm:t>
    </dgm:pt>
    <dgm:pt modelId="{FB511C79-6AE6-5042-A205-58175B43E517}" type="sibTrans" cxnId="{F0F8DFA7-8242-8C4B-A7F9-7F6BD9ECF64F}">
      <dgm:prSet/>
      <dgm:spPr/>
      <dgm:t>
        <a:bodyPr/>
        <a:lstStyle/>
        <a:p>
          <a:endParaRPr lang="en-GB"/>
        </a:p>
      </dgm:t>
    </dgm:pt>
    <dgm:pt modelId="{BFBC05A4-7375-3147-9BBE-9C0C67C04CC6}">
      <dgm:prSet phldrT="[Text]"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Étudier la plaquette de l’UPN et choisir les cours que vous voulez suivre</a:t>
          </a:r>
          <a:endParaRPr lang="en-GB" sz="1800">
            <a:solidFill>
              <a:schemeClr val="accent5"/>
            </a:solidFill>
          </a:endParaRPr>
        </a:p>
      </dgm:t>
    </dgm:pt>
    <dgm:pt modelId="{DC4F0A1B-B6DF-8E49-82BA-CF83ADF815C4}" type="parTrans" cxnId="{0F956EA1-4B96-6042-9300-41CC70EECAD6}">
      <dgm:prSet/>
      <dgm:spPr/>
      <dgm:t>
        <a:bodyPr/>
        <a:lstStyle/>
        <a:p>
          <a:endParaRPr lang="en-GB"/>
        </a:p>
      </dgm:t>
    </dgm:pt>
    <dgm:pt modelId="{72AA3677-F89F-354E-BD44-9CAC2DD67A73}" type="sibTrans" cxnId="{0F956EA1-4B96-6042-9300-41CC70EECAD6}">
      <dgm:prSet/>
      <dgm:spPr/>
      <dgm:t>
        <a:bodyPr/>
        <a:lstStyle/>
        <a:p>
          <a:endParaRPr lang="en-GB"/>
        </a:p>
      </dgm:t>
    </dgm:pt>
    <dgm:pt modelId="{6846DA90-E2C4-7945-8CB9-E202186A8D1D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Étudier la plaquette de l’université d’accueil</a:t>
          </a:r>
          <a:endParaRPr lang="en-GB" sz="1800">
            <a:solidFill>
              <a:schemeClr val="accent5"/>
            </a:solidFill>
          </a:endParaRPr>
        </a:p>
      </dgm:t>
    </dgm:pt>
    <dgm:pt modelId="{7EB1A615-41D0-AC43-AE64-BFBA92A2E7C3}" type="parTrans" cxnId="{5F211CD7-8153-E040-B0D2-E4EB5B54A5D4}">
      <dgm:prSet/>
      <dgm:spPr/>
      <dgm:t>
        <a:bodyPr/>
        <a:lstStyle/>
        <a:p>
          <a:endParaRPr lang="en-GB"/>
        </a:p>
      </dgm:t>
    </dgm:pt>
    <dgm:pt modelId="{5F1529AA-8DFF-BB45-BBD4-A60AEC32B836}" type="sibTrans" cxnId="{5F211CD7-8153-E040-B0D2-E4EB5B54A5D4}">
      <dgm:prSet/>
      <dgm:spPr/>
      <dgm:t>
        <a:bodyPr/>
        <a:lstStyle/>
        <a:p>
          <a:endParaRPr lang="en-GB"/>
        </a:p>
      </dgm:t>
    </dgm:pt>
    <dgm:pt modelId="{95FE80C9-322D-564F-8477-7FF047ED1627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Choisir les cours proposés par l’université d’accueil qui se rapprochent le plus de ceux choisis à l’UPN</a:t>
          </a:r>
          <a:endParaRPr lang="en-GB" sz="1800">
            <a:solidFill>
              <a:schemeClr val="accent5"/>
            </a:solidFill>
          </a:endParaRPr>
        </a:p>
      </dgm:t>
    </dgm:pt>
    <dgm:pt modelId="{623F881B-51A3-F348-9FC6-1CF821F781B9}" type="parTrans" cxnId="{C9C2574B-CE63-B343-98E5-364D11322C39}">
      <dgm:prSet/>
      <dgm:spPr/>
      <dgm:t>
        <a:bodyPr/>
        <a:lstStyle/>
        <a:p>
          <a:endParaRPr lang="en-GB"/>
        </a:p>
      </dgm:t>
    </dgm:pt>
    <dgm:pt modelId="{3434AFFB-3B9C-544B-B2B3-93A6C7886D8D}" type="sibTrans" cxnId="{C9C2574B-CE63-B343-98E5-364D11322C39}">
      <dgm:prSet/>
      <dgm:spPr/>
      <dgm:t>
        <a:bodyPr/>
        <a:lstStyle/>
        <a:p>
          <a:endParaRPr lang="en-GB"/>
        </a:p>
      </dgm:t>
    </dgm:pt>
    <dgm:pt modelId="{90AC481B-BFF9-A548-914C-E8B900DB2696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Faire valider votre contrat par votre enseignante coordinatrice</a:t>
          </a:r>
          <a:endParaRPr lang="en-GB" sz="1800">
            <a:solidFill>
              <a:schemeClr val="accent5"/>
            </a:solidFill>
          </a:endParaRPr>
        </a:p>
      </dgm:t>
    </dgm:pt>
    <dgm:pt modelId="{3C65DD50-7516-D840-A666-3A7EBCD0B513}" type="parTrans" cxnId="{5EEBB038-9D74-D442-89D5-49AF24B5195B}">
      <dgm:prSet/>
      <dgm:spPr/>
      <dgm:t>
        <a:bodyPr/>
        <a:lstStyle/>
        <a:p>
          <a:endParaRPr lang="en-GB"/>
        </a:p>
      </dgm:t>
    </dgm:pt>
    <dgm:pt modelId="{855052C7-7BFD-0B4C-B1D3-359C1F3D2926}" type="sibTrans" cxnId="{5EEBB038-9D74-D442-89D5-49AF24B5195B}">
      <dgm:prSet/>
      <dgm:spPr/>
      <dgm:t>
        <a:bodyPr/>
        <a:lstStyle/>
        <a:p>
          <a:endParaRPr lang="en-GB"/>
        </a:p>
      </dgm:t>
    </dgm:pt>
    <dgm:pt modelId="{9E7ED712-9277-8C43-857C-F0ED0CA3103E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Imprimer le contrat via le site des relations internationales, </a:t>
          </a:r>
          <a:endParaRPr lang="en-GB" sz="1800">
            <a:solidFill>
              <a:schemeClr val="accent5"/>
            </a:solidFill>
          </a:endParaRPr>
        </a:p>
      </dgm:t>
    </dgm:pt>
    <dgm:pt modelId="{04DB2909-A84E-0F4F-8C38-A4375909A716}" type="parTrans" cxnId="{05D84735-9198-E04E-ABC2-69ACB6BBF994}">
      <dgm:prSet/>
      <dgm:spPr/>
      <dgm:t>
        <a:bodyPr/>
        <a:lstStyle/>
        <a:p>
          <a:endParaRPr lang="en-GB"/>
        </a:p>
      </dgm:t>
    </dgm:pt>
    <dgm:pt modelId="{1A90C36F-E4A5-1440-97C1-DB09F68DC9D6}" type="sibTrans" cxnId="{05D84735-9198-E04E-ABC2-69ACB6BBF994}">
      <dgm:prSet/>
      <dgm:spPr/>
      <dgm:t>
        <a:bodyPr/>
        <a:lstStyle/>
        <a:p>
          <a:endParaRPr lang="en-GB"/>
        </a:p>
      </dgm:t>
    </dgm:pt>
    <dgm:pt modelId="{4F968CBE-D071-7445-8E69-B9B78809CA9C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(en prenant soin d’avoir le nombre de crédits approprié selon votre destination)</a:t>
          </a:r>
          <a:r>
            <a:rPr lang="fr-FR" sz="18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GB" sz="1800">
            <a:solidFill>
              <a:schemeClr val="accent5"/>
            </a:solidFill>
          </a:endParaRPr>
        </a:p>
      </dgm:t>
    </dgm:pt>
    <dgm:pt modelId="{63544E18-E4C4-DF4C-8417-C05A27FD544D}" type="parTrans" cxnId="{1506A1B6-2B0C-C948-8C24-64E54D5CFE6E}">
      <dgm:prSet/>
      <dgm:spPr/>
      <dgm:t>
        <a:bodyPr/>
        <a:lstStyle/>
        <a:p>
          <a:endParaRPr lang="en-GB"/>
        </a:p>
      </dgm:t>
    </dgm:pt>
    <dgm:pt modelId="{B590E69B-11F9-E248-9C23-33FFF2FBE638}" type="sibTrans" cxnId="{1506A1B6-2B0C-C948-8C24-64E54D5CFE6E}">
      <dgm:prSet/>
      <dgm:spPr/>
      <dgm:t>
        <a:bodyPr/>
        <a:lstStyle/>
        <a:p>
          <a:endParaRPr lang="en-GB"/>
        </a:p>
      </dgm:t>
    </dgm:pt>
    <dgm:pt modelId="{46124F69-69A7-304A-B034-1767DD402ECC}">
      <dgm:prSet custT="1"/>
      <dgm:spPr/>
      <dgm:t>
        <a:bodyPr/>
        <a:lstStyle/>
        <a:p>
          <a:pPr>
            <a:buNone/>
          </a:pPr>
          <a:r>
            <a:rPr lang="fr-FR" sz="1800" b="0" noProof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(Dina </a:t>
          </a:r>
          <a:r>
            <a:rPr lang="fr-FR" sz="1800" b="0" noProof="0" dirty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Adinda</a:t>
          </a:r>
          <a:r>
            <a:rPr lang="fr-FR" sz="1800" b="0" noProof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Chloé Riban) </a:t>
          </a:r>
          <a:endParaRPr lang="en-GB" sz="1800" dirty="0">
            <a:solidFill>
              <a:schemeClr val="accent5"/>
            </a:solidFill>
          </a:endParaRPr>
        </a:p>
      </dgm:t>
    </dgm:pt>
    <dgm:pt modelId="{E8EB0729-1EEA-B343-BE5B-E2C4007EDB85}" type="parTrans" cxnId="{7B7C6E68-B6C2-6345-8BC5-C9E188E15C16}">
      <dgm:prSet/>
      <dgm:spPr/>
      <dgm:t>
        <a:bodyPr/>
        <a:lstStyle/>
        <a:p>
          <a:endParaRPr lang="en-GB"/>
        </a:p>
      </dgm:t>
    </dgm:pt>
    <dgm:pt modelId="{2EF2583E-5E67-D944-9A23-A43BDD6BD815}" type="sibTrans" cxnId="{7B7C6E68-B6C2-6345-8BC5-C9E188E15C16}">
      <dgm:prSet/>
      <dgm:spPr/>
      <dgm:t>
        <a:bodyPr/>
        <a:lstStyle/>
        <a:p>
          <a:endParaRPr lang="en-GB"/>
        </a:p>
      </dgm:t>
    </dgm:pt>
    <dgm:pt modelId="{89087877-82E1-B944-ACCC-E4BA88710A79}">
      <dgm:prSet phldrT="[Text]"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(30 ECTS obligatoires Par semestre)</a:t>
          </a:r>
          <a:endParaRPr lang="en-GB" sz="1800">
            <a:solidFill>
              <a:schemeClr val="accent5"/>
            </a:solidFill>
          </a:endParaRPr>
        </a:p>
      </dgm:t>
    </dgm:pt>
    <dgm:pt modelId="{2D157E7F-24A0-F540-8A2D-24BD177FE663}" type="parTrans" cxnId="{C8BF3B3A-25CF-CE4A-8D7B-9B856066B2C3}">
      <dgm:prSet/>
      <dgm:spPr/>
      <dgm:t>
        <a:bodyPr/>
        <a:lstStyle/>
        <a:p>
          <a:endParaRPr lang="en-GB"/>
        </a:p>
      </dgm:t>
    </dgm:pt>
    <dgm:pt modelId="{2556425B-89D3-E34F-9A8B-2830158B6F5F}" type="sibTrans" cxnId="{C8BF3B3A-25CF-CE4A-8D7B-9B856066B2C3}">
      <dgm:prSet/>
      <dgm:spPr/>
      <dgm:t>
        <a:bodyPr/>
        <a:lstStyle/>
        <a:p>
          <a:endParaRPr lang="en-GB"/>
        </a:p>
      </dgm:t>
    </dgm:pt>
    <dgm:pt modelId="{F512DBD3-6ECB-BF40-ADD7-CAE8D64351B2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le faire signer et tamponner par votre enseignante coordinatrice</a:t>
          </a:r>
          <a:endParaRPr lang="en-GB" sz="1800">
            <a:solidFill>
              <a:schemeClr val="accent5"/>
            </a:solidFill>
          </a:endParaRPr>
        </a:p>
      </dgm:t>
    </dgm:pt>
    <dgm:pt modelId="{58A15DE6-D368-1447-9590-D33E1E4A5399}" type="parTrans" cxnId="{DDB71E86-46A4-B74F-A627-D08232AC22D7}">
      <dgm:prSet/>
      <dgm:spPr/>
      <dgm:t>
        <a:bodyPr/>
        <a:lstStyle/>
        <a:p>
          <a:endParaRPr lang="en-GB"/>
        </a:p>
      </dgm:t>
    </dgm:pt>
    <dgm:pt modelId="{53FAD42C-C716-D14B-BAD9-3AA00851A9E5}" type="sibTrans" cxnId="{DDB71E86-46A4-B74F-A627-D08232AC22D7}">
      <dgm:prSet/>
      <dgm:spPr/>
      <dgm:t>
        <a:bodyPr/>
        <a:lstStyle/>
        <a:p>
          <a:endParaRPr lang="en-GB"/>
        </a:p>
      </dgm:t>
    </dgm:pt>
    <dgm:pt modelId="{7F560C5E-156D-5140-B838-9365D3ED6221}" type="pres">
      <dgm:prSet presAssocID="{39EEA547-68AC-2249-A07C-474DCFC81E3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52886E4-C936-4244-9BD7-1E52A1E8323E}" type="pres">
      <dgm:prSet presAssocID="{B777FEA8-0668-8A48-BD62-F42665E2E1F2}" presName="composite" presStyleCnt="0"/>
      <dgm:spPr/>
    </dgm:pt>
    <dgm:pt modelId="{023D5AD0-7ACD-4347-8532-F05BB9CD0406}" type="pres">
      <dgm:prSet presAssocID="{B777FEA8-0668-8A48-BD62-F42665E2E1F2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AFD1AE-1D3D-5942-9D51-FCCF92F670C2}" type="pres">
      <dgm:prSet presAssocID="{B777FEA8-0668-8A48-BD62-F42665E2E1F2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39F4D2-39E1-2B4D-9E71-5DD62C00B67D}" type="pres">
      <dgm:prSet presAssocID="{2621FAB9-92D1-7A41-A200-B4C5C7CDF810}" presName="sp" presStyleCnt="0"/>
      <dgm:spPr/>
    </dgm:pt>
    <dgm:pt modelId="{D28FABBC-DF63-CF40-AC21-A8A5F05F5F6E}" type="pres">
      <dgm:prSet presAssocID="{928A7B7F-EFFE-0E48-9FD3-0874F1A2F030}" presName="composite" presStyleCnt="0"/>
      <dgm:spPr/>
    </dgm:pt>
    <dgm:pt modelId="{66749C68-1637-9F48-B160-28B5537E7329}" type="pres">
      <dgm:prSet presAssocID="{928A7B7F-EFFE-0E48-9FD3-0874F1A2F030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5C9BA9-56D2-424B-AB27-5698DCCABFEB}" type="pres">
      <dgm:prSet presAssocID="{928A7B7F-EFFE-0E48-9FD3-0874F1A2F030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A9FC3D-7B98-7D45-A9A3-175398CD4F77}" type="pres">
      <dgm:prSet presAssocID="{FB511C79-6AE6-5042-A205-58175B43E517}" presName="sp" presStyleCnt="0"/>
      <dgm:spPr/>
    </dgm:pt>
    <dgm:pt modelId="{675B44F1-4C5D-B241-A25F-95C7ADD0CA2C}" type="pres">
      <dgm:prSet presAssocID="{497E66DF-68D5-0A46-8F03-5F362C42944E}" presName="composite" presStyleCnt="0"/>
      <dgm:spPr/>
    </dgm:pt>
    <dgm:pt modelId="{0F87DE0F-3B65-394F-87FE-F885140E7431}" type="pres">
      <dgm:prSet presAssocID="{497E66DF-68D5-0A46-8F03-5F362C42944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92E03D-D5DA-8D42-9DA9-EFABBB345A59}" type="pres">
      <dgm:prSet presAssocID="{497E66DF-68D5-0A46-8F03-5F362C42944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2A7820-80C4-894B-9F60-A062CDA6E4E4}" type="pres">
      <dgm:prSet presAssocID="{34C6D20F-9E40-6046-960F-7F5B04726D4E}" presName="sp" presStyleCnt="0"/>
      <dgm:spPr/>
    </dgm:pt>
    <dgm:pt modelId="{46377622-24AA-1846-B196-F11CB64DFD60}" type="pres">
      <dgm:prSet presAssocID="{A0C3DF80-9F9E-024B-B12B-A3E700F1688D}" presName="composite" presStyleCnt="0"/>
      <dgm:spPr/>
    </dgm:pt>
    <dgm:pt modelId="{470ED0CE-E9C1-4C4B-B5B8-6ABA1147AD49}" type="pres">
      <dgm:prSet presAssocID="{A0C3DF80-9F9E-024B-B12B-A3E700F1688D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CF1042-2159-A24A-8765-5EDD4F58E438}" type="pres">
      <dgm:prSet presAssocID="{A0C3DF80-9F9E-024B-B12B-A3E700F1688D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7367F3-A887-8646-A441-65241308C6A2}" type="pres">
      <dgm:prSet presAssocID="{EC56C7D9-9DFF-AE4C-A961-412DC59A87E2}" presName="sp" presStyleCnt="0"/>
      <dgm:spPr/>
    </dgm:pt>
    <dgm:pt modelId="{72005623-15FF-9F4D-98B4-4A529BC56467}" type="pres">
      <dgm:prSet presAssocID="{EF46C355-DA84-C948-9D96-99CC55BB476D}" presName="composite" presStyleCnt="0"/>
      <dgm:spPr/>
    </dgm:pt>
    <dgm:pt modelId="{B44F2193-2AE8-FF4B-BC27-C48285EA7797}" type="pres">
      <dgm:prSet presAssocID="{EF46C355-DA84-C948-9D96-99CC55BB476D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5ABF7F-6747-0B4E-BEC1-E5E5A4E1982F}" type="pres">
      <dgm:prSet presAssocID="{EF46C355-DA84-C948-9D96-99CC55BB476D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8BF3B3A-25CF-CE4A-8D7B-9B856066B2C3}" srcId="{B777FEA8-0668-8A48-BD62-F42665E2E1F2}" destId="{89087877-82E1-B944-ACCC-E4BA88710A79}" srcOrd="1" destOrd="0" parTransId="{2D157E7F-24A0-F540-8A2D-24BD177FE663}" sibTransId="{2556425B-89D3-E34F-9A8B-2830158B6F5F}"/>
    <dgm:cxn modelId="{CB224BA4-5643-8945-936A-A86369D292B5}" type="presOf" srcId="{497E66DF-68D5-0A46-8F03-5F362C42944E}" destId="{0F87DE0F-3B65-394F-87FE-F885140E7431}" srcOrd="0" destOrd="0" presId="urn:microsoft.com/office/officeart/2005/8/layout/chevron2"/>
    <dgm:cxn modelId="{0D789625-A036-D342-A16D-65058DB3C00B}" srcId="{39EEA547-68AC-2249-A07C-474DCFC81E36}" destId="{B777FEA8-0668-8A48-BD62-F42665E2E1F2}" srcOrd="0" destOrd="0" parTransId="{43187C60-5124-264C-B6AF-CCBB535C29D2}" sibTransId="{2621FAB9-92D1-7A41-A200-B4C5C7CDF810}"/>
    <dgm:cxn modelId="{BD44B3F1-433C-D246-909E-1F2317DB015C}" type="presOf" srcId="{928A7B7F-EFFE-0E48-9FD3-0874F1A2F030}" destId="{66749C68-1637-9F48-B160-28B5537E7329}" srcOrd="0" destOrd="0" presId="urn:microsoft.com/office/officeart/2005/8/layout/chevron2"/>
    <dgm:cxn modelId="{5EEBB038-9D74-D442-89D5-49AF24B5195B}" srcId="{A0C3DF80-9F9E-024B-B12B-A3E700F1688D}" destId="{90AC481B-BFF9-A548-914C-E8B900DB2696}" srcOrd="0" destOrd="0" parTransId="{3C65DD50-7516-D840-A666-3A7EBCD0B513}" sibTransId="{855052C7-7BFD-0B4C-B1D3-359C1F3D2926}"/>
    <dgm:cxn modelId="{48189858-866B-CD42-A07A-533F424BE780}" type="presOf" srcId="{39EEA547-68AC-2249-A07C-474DCFC81E36}" destId="{7F560C5E-156D-5140-B838-9365D3ED6221}" srcOrd="0" destOrd="0" presId="urn:microsoft.com/office/officeart/2005/8/layout/chevron2"/>
    <dgm:cxn modelId="{C9C2574B-CE63-B343-98E5-364D11322C39}" srcId="{497E66DF-68D5-0A46-8F03-5F362C42944E}" destId="{95FE80C9-322D-564F-8477-7FF047ED1627}" srcOrd="0" destOrd="0" parTransId="{623F881B-51A3-F348-9FC6-1CF821F781B9}" sibTransId="{3434AFFB-3B9C-544B-B2B3-93A6C7886D8D}"/>
    <dgm:cxn modelId="{9C45185A-928B-294A-A350-B8B64B9A0520}" srcId="{39EEA547-68AC-2249-A07C-474DCFC81E36}" destId="{A0C3DF80-9F9E-024B-B12B-A3E700F1688D}" srcOrd="3" destOrd="0" parTransId="{C8B849AF-1F3C-DC4E-B2EE-9FA7BBF0131E}" sibTransId="{EC56C7D9-9DFF-AE4C-A961-412DC59A87E2}"/>
    <dgm:cxn modelId="{E9DA3CA1-294C-5D4F-BA5D-C7E740DEF035}" srcId="{39EEA547-68AC-2249-A07C-474DCFC81E36}" destId="{EF46C355-DA84-C948-9D96-99CC55BB476D}" srcOrd="4" destOrd="0" parTransId="{5D26116C-880E-F14B-A5F3-8AB4564B1CB0}" sibTransId="{5F64F361-3683-3A47-A09E-B9C2DD42C7F5}"/>
    <dgm:cxn modelId="{BBFE7E62-9C4F-464E-9287-2C52BF461DD6}" type="presOf" srcId="{4F968CBE-D071-7445-8E69-B9B78809CA9C}" destId="{D992E03D-D5DA-8D42-9DA9-EFABBB345A59}" srcOrd="0" destOrd="1" presId="urn:microsoft.com/office/officeart/2005/8/layout/chevron2"/>
    <dgm:cxn modelId="{817D1539-608D-824D-96C9-DDFC9486898C}" srcId="{39EEA547-68AC-2249-A07C-474DCFC81E36}" destId="{497E66DF-68D5-0A46-8F03-5F362C42944E}" srcOrd="2" destOrd="0" parTransId="{3835B3AC-4F2C-FC45-9626-5CB6616378C1}" sibTransId="{34C6D20F-9E40-6046-960F-7F5B04726D4E}"/>
    <dgm:cxn modelId="{A57CDE79-C30F-F944-BD8A-7FA68A1C4484}" type="presOf" srcId="{BFBC05A4-7375-3147-9BBE-9C0C67C04CC6}" destId="{63AFD1AE-1D3D-5942-9D51-FCCF92F670C2}" srcOrd="0" destOrd="0" presId="urn:microsoft.com/office/officeart/2005/8/layout/chevron2"/>
    <dgm:cxn modelId="{3DF67243-97F7-C64C-B2B5-0A9D6F8119C7}" type="presOf" srcId="{95FE80C9-322D-564F-8477-7FF047ED1627}" destId="{D992E03D-D5DA-8D42-9DA9-EFABBB345A59}" srcOrd="0" destOrd="0" presId="urn:microsoft.com/office/officeart/2005/8/layout/chevron2"/>
    <dgm:cxn modelId="{56C3B6B7-582D-C740-BA31-5646AF1EB643}" type="presOf" srcId="{90AC481B-BFF9-A548-914C-E8B900DB2696}" destId="{1ACF1042-2159-A24A-8765-5EDD4F58E438}" srcOrd="0" destOrd="0" presId="urn:microsoft.com/office/officeart/2005/8/layout/chevron2"/>
    <dgm:cxn modelId="{DDB71E86-46A4-B74F-A627-D08232AC22D7}" srcId="{EF46C355-DA84-C948-9D96-99CC55BB476D}" destId="{F512DBD3-6ECB-BF40-ADD7-CAE8D64351B2}" srcOrd="1" destOrd="0" parTransId="{58A15DE6-D368-1447-9590-D33E1E4A5399}" sibTransId="{53FAD42C-C716-D14B-BAD9-3AA00851A9E5}"/>
    <dgm:cxn modelId="{0F956EA1-4B96-6042-9300-41CC70EECAD6}" srcId="{B777FEA8-0668-8A48-BD62-F42665E2E1F2}" destId="{BFBC05A4-7375-3147-9BBE-9C0C67C04CC6}" srcOrd="0" destOrd="0" parTransId="{DC4F0A1B-B6DF-8E49-82BA-CF83ADF815C4}" sibTransId="{72AA3677-F89F-354E-BD44-9CAC2DD67A73}"/>
    <dgm:cxn modelId="{1506A1B6-2B0C-C948-8C24-64E54D5CFE6E}" srcId="{497E66DF-68D5-0A46-8F03-5F362C42944E}" destId="{4F968CBE-D071-7445-8E69-B9B78809CA9C}" srcOrd="1" destOrd="0" parTransId="{63544E18-E4C4-DF4C-8417-C05A27FD544D}" sibTransId="{B590E69B-11F9-E248-9C23-33FFF2FBE638}"/>
    <dgm:cxn modelId="{B0E3BD2E-2CD9-0848-9090-740F37544E7E}" type="presOf" srcId="{A0C3DF80-9F9E-024B-B12B-A3E700F1688D}" destId="{470ED0CE-E9C1-4C4B-B5B8-6ABA1147AD49}" srcOrd="0" destOrd="0" presId="urn:microsoft.com/office/officeart/2005/8/layout/chevron2"/>
    <dgm:cxn modelId="{9650C0F2-CB62-8F40-AC1A-B7B261E88FC3}" type="presOf" srcId="{F512DBD3-6ECB-BF40-ADD7-CAE8D64351B2}" destId="{005ABF7F-6747-0B4E-BEC1-E5E5A4E1982F}" srcOrd="0" destOrd="1" presId="urn:microsoft.com/office/officeart/2005/8/layout/chevron2"/>
    <dgm:cxn modelId="{4F6DB9F6-37A3-624A-9C05-0519BEDC7B6C}" type="presOf" srcId="{9E7ED712-9277-8C43-857C-F0ED0CA3103E}" destId="{005ABF7F-6747-0B4E-BEC1-E5E5A4E1982F}" srcOrd="0" destOrd="0" presId="urn:microsoft.com/office/officeart/2005/8/layout/chevron2"/>
    <dgm:cxn modelId="{7E6B3550-28E8-1744-AB7B-B4FE500C68F1}" type="presOf" srcId="{46124F69-69A7-304A-B034-1767DD402ECC}" destId="{1ACF1042-2159-A24A-8765-5EDD4F58E438}" srcOrd="0" destOrd="1" presId="urn:microsoft.com/office/officeart/2005/8/layout/chevron2"/>
    <dgm:cxn modelId="{8FD577C8-E26C-9945-A43C-823D747C073A}" type="presOf" srcId="{EF46C355-DA84-C948-9D96-99CC55BB476D}" destId="{B44F2193-2AE8-FF4B-BC27-C48285EA7797}" srcOrd="0" destOrd="0" presId="urn:microsoft.com/office/officeart/2005/8/layout/chevron2"/>
    <dgm:cxn modelId="{21D8139D-63D2-3441-BDFB-5B571D082D61}" type="presOf" srcId="{89087877-82E1-B944-ACCC-E4BA88710A79}" destId="{63AFD1AE-1D3D-5942-9D51-FCCF92F670C2}" srcOrd="0" destOrd="1" presId="urn:microsoft.com/office/officeart/2005/8/layout/chevron2"/>
    <dgm:cxn modelId="{7B7C6E68-B6C2-6345-8BC5-C9E188E15C16}" srcId="{A0C3DF80-9F9E-024B-B12B-A3E700F1688D}" destId="{46124F69-69A7-304A-B034-1767DD402ECC}" srcOrd="1" destOrd="0" parTransId="{E8EB0729-1EEA-B343-BE5B-E2C4007EDB85}" sibTransId="{2EF2583E-5E67-D944-9A23-A43BDD6BD815}"/>
    <dgm:cxn modelId="{C108E172-1548-6D47-AA63-2E32395A4167}" type="presOf" srcId="{B777FEA8-0668-8A48-BD62-F42665E2E1F2}" destId="{023D5AD0-7ACD-4347-8532-F05BB9CD0406}" srcOrd="0" destOrd="0" presId="urn:microsoft.com/office/officeart/2005/8/layout/chevron2"/>
    <dgm:cxn modelId="{3B27A97A-3AF7-DC42-A291-FFC35EEDD24B}" type="presOf" srcId="{6846DA90-E2C4-7945-8CB9-E202186A8D1D}" destId="{165C9BA9-56D2-424B-AB27-5698DCCABFEB}" srcOrd="0" destOrd="0" presId="urn:microsoft.com/office/officeart/2005/8/layout/chevron2"/>
    <dgm:cxn modelId="{F0F8DFA7-8242-8C4B-A7F9-7F6BD9ECF64F}" srcId="{39EEA547-68AC-2249-A07C-474DCFC81E36}" destId="{928A7B7F-EFFE-0E48-9FD3-0874F1A2F030}" srcOrd="1" destOrd="0" parTransId="{34597FD7-606C-3545-8BE9-7131757534D3}" sibTransId="{FB511C79-6AE6-5042-A205-58175B43E517}"/>
    <dgm:cxn modelId="{05D84735-9198-E04E-ABC2-69ACB6BBF994}" srcId="{EF46C355-DA84-C948-9D96-99CC55BB476D}" destId="{9E7ED712-9277-8C43-857C-F0ED0CA3103E}" srcOrd="0" destOrd="0" parTransId="{04DB2909-A84E-0F4F-8C38-A4375909A716}" sibTransId="{1A90C36F-E4A5-1440-97C1-DB09F68DC9D6}"/>
    <dgm:cxn modelId="{5F211CD7-8153-E040-B0D2-E4EB5B54A5D4}" srcId="{928A7B7F-EFFE-0E48-9FD3-0874F1A2F030}" destId="{6846DA90-E2C4-7945-8CB9-E202186A8D1D}" srcOrd="0" destOrd="0" parTransId="{7EB1A615-41D0-AC43-AE64-BFBA92A2E7C3}" sibTransId="{5F1529AA-8DFF-BB45-BBD4-A60AEC32B836}"/>
    <dgm:cxn modelId="{B4A59C0F-2FE7-1348-BA29-BE8134A49E9B}" type="presParOf" srcId="{7F560C5E-156D-5140-B838-9365D3ED6221}" destId="{152886E4-C936-4244-9BD7-1E52A1E8323E}" srcOrd="0" destOrd="0" presId="urn:microsoft.com/office/officeart/2005/8/layout/chevron2"/>
    <dgm:cxn modelId="{EB12326F-4B7A-D442-A884-C0BD33AB8D93}" type="presParOf" srcId="{152886E4-C936-4244-9BD7-1E52A1E8323E}" destId="{023D5AD0-7ACD-4347-8532-F05BB9CD0406}" srcOrd="0" destOrd="0" presId="urn:microsoft.com/office/officeart/2005/8/layout/chevron2"/>
    <dgm:cxn modelId="{B0FB09EA-4125-4B46-977B-F327F040D595}" type="presParOf" srcId="{152886E4-C936-4244-9BD7-1E52A1E8323E}" destId="{63AFD1AE-1D3D-5942-9D51-FCCF92F670C2}" srcOrd="1" destOrd="0" presId="urn:microsoft.com/office/officeart/2005/8/layout/chevron2"/>
    <dgm:cxn modelId="{F7582CC5-CE57-644B-BC18-A36A4D5E5AD3}" type="presParOf" srcId="{7F560C5E-156D-5140-B838-9365D3ED6221}" destId="{2739F4D2-39E1-2B4D-9E71-5DD62C00B67D}" srcOrd="1" destOrd="0" presId="urn:microsoft.com/office/officeart/2005/8/layout/chevron2"/>
    <dgm:cxn modelId="{2172A525-68CD-D34D-B37C-789FA5CBE9C7}" type="presParOf" srcId="{7F560C5E-156D-5140-B838-9365D3ED6221}" destId="{D28FABBC-DF63-CF40-AC21-A8A5F05F5F6E}" srcOrd="2" destOrd="0" presId="urn:microsoft.com/office/officeart/2005/8/layout/chevron2"/>
    <dgm:cxn modelId="{4D853248-CAE2-B443-9E4E-D65C01647BA6}" type="presParOf" srcId="{D28FABBC-DF63-CF40-AC21-A8A5F05F5F6E}" destId="{66749C68-1637-9F48-B160-28B5537E7329}" srcOrd="0" destOrd="0" presId="urn:microsoft.com/office/officeart/2005/8/layout/chevron2"/>
    <dgm:cxn modelId="{1B4BD49C-3D9C-1443-B318-737A33DA6A02}" type="presParOf" srcId="{D28FABBC-DF63-CF40-AC21-A8A5F05F5F6E}" destId="{165C9BA9-56D2-424B-AB27-5698DCCABFEB}" srcOrd="1" destOrd="0" presId="urn:microsoft.com/office/officeart/2005/8/layout/chevron2"/>
    <dgm:cxn modelId="{F5B582D4-E891-0443-9C7A-230C38C5BBBE}" type="presParOf" srcId="{7F560C5E-156D-5140-B838-9365D3ED6221}" destId="{7EA9FC3D-7B98-7D45-A9A3-175398CD4F77}" srcOrd="3" destOrd="0" presId="urn:microsoft.com/office/officeart/2005/8/layout/chevron2"/>
    <dgm:cxn modelId="{5DB2AD35-36EB-364B-9661-88032DE997E3}" type="presParOf" srcId="{7F560C5E-156D-5140-B838-9365D3ED6221}" destId="{675B44F1-4C5D-B241-A25F-95C7ADD0CA2C}" srcOrd="4" destOrd="0" presId="urn:microsoft.com/office/officeart/2005/8/layout/chevron2"/>
    <dgm:cxn modelId="{938486B6-59F4-6F42-ACC5-8341B9E664CA}" type="presParOf" srcId="{675B44F1-4C5D-B241-A25F-95C7ADD0CA2C}" destId="{0F87DE0F-3B65-394F-87FE-F885140E7431}" srcOrd="0" destOrd="0" presId="urn:microsoft.com/office/officeart/2005/8/layout/chevron2"/>
    <dgm:cxn modelId="{238E6864-836A-A249-B72E-C1CEA5850661}" type="presParOf" srcId="{675B44F1-4C5D-B241-A25F-95C7ADD0CA2C}" destId="{D992E03D-D5DA-8D42-9DA9-EFABBB345A59}" srcOrd="1" destOrd="0" presId="urn:microsoft.com/office/officeart/2005/8/layout/chevron2"/>
    <dgm:cxn modelId="{A90F9126-8016-5C47-A150-A9741A80B33F}" type="presParOf" srcId="{7F560C5E-156D-5140-B838-9365D3ED6221}" destId="{672A7820-80C4-894B-9F60-A062CDA6E4E4}" srcOrd="5" destOrd="0" presId="urn:microsoft.com/office/officeart/2005/8/layout/chevron2"/>
    <dgm:cxn modelId="{6C77579E-8508-CD49-BC53-3AA6CCB97FCC}" type="presParOf" srcId="{7F560C5E-156D-5140-B838-9365D3ED6221}" destId="{46377622-24AA-1846-B196-F11CB64DFD60}" srcOrd="6" destOrd="0" presId="urn:microsoft.com/office/officeart/2005/8/layout/chevron2"/>
    <dgm:cxn modelId="{09EFC731-7BD4-5147-80C9-9D4FBBDFB693}" type="presParOf" srcId="{46377622-24AA-1846-B196-F11CB64DFD60}" destId="{470ED0CE-E9C1-4C4B-B5B8-6ABA1147AD49}" srcOrd="0" destOrd="0" presId="urn:microsoft.com/office/officeart/2005/8/layout/chevron2"/>
    <dgm:cxn modelId="{E925EBC8-18BC-9C40-9EF1-7124CE024657}" type="presParOf" srcId="{46377622-24AA-1846-B196-F11CB64DFD60}" destId="{1ACF1042-2159-A24A-8765-5EDD4F58E438}" srcOrd="1" destOrd="0" presId="urn:microsoft.com/office/officeart/2005/8/layout/chevron2"/>
    <dgm:cxn modelId="{B6E4815B-9357-7B49-B876-97C2C633EDA8}" type="presParOf" srcId="{7F560C5E-156D-5140-B838-9365D3ED6221}" destId="{367367F3-A887-8646-A441-65241308C6A2}" srcOrd="7" destOrd="0" presId="urn:microsoft.com/office/officeart/2005/8/layout/chevron2"/>
    <dgm:cxn modelId="{AF5345DB-0C3D-B54D-A435-E4BA2525CB5A}" type="presParOf" srcId="{7F560C5E-156D-5140-B838-9365D3ED6221}" destId="{72005623-15FF-9F4D-98B4-4A529BC56467}" srcOrd="8" destOrd="0" presId="urn:microsoft.com/office/officeart/2005/8/layout/chevron2"/>
    <dgm:cxn modelId="{D17F637A-FB8A-2543-81AB-E52E5F9A5909}" type="presParOf" srcId="{72005623-15FF-9F4D-98B4-4A529BC56467}" destId="{B44F2193-2AE8-FF4B-BC27-C48285EA7797}" srcOrd="0" destOrd="0" presId="urn:microsoft.com/office/officeart/2005/8/layout/chevron2"/>
    <dgm:cxn modelId="{736E952A-FA30-D947-993C-98049F2F7AF5}" type="presParOf" srcId="{72005623-15FF-9F4D-98B4-4A529BC56467}" destId="{005ABF7F-6747-0B4E-BEC1-E5E5A4E1982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EEA547-68AC-2249-A07C-474DCFC81E36}" type="doc">
      <dgm:prSet loTypeId="urn:microsoft.com/office/officeart/2005/8/layout/chevron2" loCatId="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B777FEA8-0668-8A48-BD62-F42665E2E1F2}">
      <dgm:prSet phldrT="[Text]" custT="1"/>
      <dgm:spPr/>
      <dgm:t>
        <a:bodyPr/>
        <a:lstStyle/>
        <a:p>
          <a:r>
            <a:rPr lang="fr-FR" sz="18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fr-FR" sz="1500" b="1" noProof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187C60-5124-264C-B6AF-CCBB535C29D2}" type="parTrans" cxnId="{0D789625-A036-D342-A16D-65058DB3C00B}">
      <dgm:prSet/>
      <dgm:spPr/>
      <dgm:t>
        <a:bodyPr/>
        <a:lstStyle/>
        <a:p>
          <a:endParaRPr lang="en-GB"/>
        </a:p>
      </dgm:t>
    </dgm:pt>
    <dgm:pt modelId="{2621FAB9-92D1-7A41-A200-B4C5C7CDF810}" type="sibTrans" cxnId="{0D789625-A036-D342-A16D-65058DB3C00B}">
      <dgm:prSet/>
      <dgm:spPr/>
      <dgm:t>
        <a:bodyPr/>
        <a:lstStyle/>
        <a:p>
          <a:endParaRPr lang="en-GB"/>
        </a:p>
      </dgm:t>
    </dgm:pt>
    <dgm:pt modelId="{497E66DF-68D5-0A46-8F03-5F362C42944E}">
      <dgm:prSet phldrT="[Text]" custT="1"/>
      <dgm:spPr/>
      <dgm:t>
        <a:bodyPr/>
        <a:lstStyle/>
        <a:p>
          <a:r>
            <a:rPr lang="fr-FR" sz="18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gm:t>
    </dgm:pt>
    <dgm:pt modelId="{3835B3AC-4F2C-FC45-9626-5CB6616378C1}" type="parTrans" cxnId="{817D1539-608D-824D-96C9-DDFC9486898C}">
      <dgm:prSet/>
      <dgm:spPr/>
      <dgm:t>
        <a:bodyPr/>
        <a:lstStyle/>
        <a:p>
          <a:endParaRPr lang="en-GB"/>
        </a:p>
      </dgm:t>
    </dgm:pt>
    <dgm:pt modelId="{34C6D20F-9E40-6046-960F-7F5B04726D4E}" type="sibTrans" cxnId="{817D1539-608D-824D-96C9-DDFC9486898C}">
      <dgm:prSet/>
      <dgm:spPr/>
      <dgm:t>
        <a:bodyPr/>
        <a:lstStyle/>
        <a:p>
          <a:endParaRPr lang="en-GB"/>
        </a:p>
      </dgm:t>
    </dgm:pt>
    <dgm:pt modelId="{928A7B7F-EFFE-0E48-9FD3-0874F1A2F030}">
      <dgm:prSet phldrT="[Text]" custT="1"/>
      <dgm:spPr/>
      <dgm:t>
        <a:bodyPr/>
        <a:lstStyle/>
        <a:p>
          <a:r>
            <a:rPr lang="fr-FR" sz="1800" b="1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gm:t>
    </dgm:pt>
    <dgm:pt modelId="{34597FD7-606C-3545-8BE9-7131757534D3}" type="parTrans" cxnId="{F0F8DFA7-8242-8C4B-A7F9-7F6BD9ECF64F}">
      <dgm:prSet/>
      <dgm:spPr/>
      <dgm:t>
        <a:bodyPr/>
        <a:lstStyle/>
        <a:p>
          <a:endParaRPr lang="en-GB"/>
        </a:p>
      </dgm:t>
    </dgm:pt>
    <dgm:pt modelId="{FB511C79-6AE6-5042-A205-58175B43E517}" type="sibTrans" cxnId="{F0F8DFA7-8242-8C4B-A7F9-7F6BD9ECF64F}">
      <dgm:prSet/>
      <dgm:spPr/>
      <dgm:t>
        <a:bodyPr/>
        <a:lstStyle/>
        <a:p>
          <a:endParaRPr lang="en-GB"/>
        </a:p>
      </dgm:t>
    </dgm:pt>
    <dgm:pt modelId="{BFBC05A4-7375-3147-9BBE-9C0C67C04CC6}">
      <dgm:prSet phldrT="[Text]"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Si pendant votre séjour un ou des cours choisis ne sont plus disponibles, </a:t>
          </a:r>
          <a:endParaRPr lang="en-GB" sz="1800">
            <a:solidFill>
              <a:schemeClr val="accent5"/>
            </a:solidFill>
          </a:endParaRPr>
        </a:p>
      </dgm:t>
    </dgm:pt>
    <dgm:pt modelId="{DC4F0A1B-B6DF-8E49-82BA-CF83ADF815C4}" type="parTrans" cxnId="{0F956EA1-4B96-6042-9300-41CC70EECAD6}">
      <dgm:prSet/>
      <dgm:spPr/>
      <dgm:t>
        <a:bodyPr/>
        <a:lstStyle/>
        <a:p>
          <a:endParaRPr lang="en-GB"/>
        </a:p>
      </dgm:t>
    </dgm:pt>
    <dgm:pt modelId="{72AA3677-F89F-354E-BD44-9CAC2DD67A73}" type="sibTrans" cxnId="{0F956EA1-4B96-6042-9300-41CC70EECAD6}">
      <dgm:prSet/>
      <dgm:spPr/>
      <dgm:t>
        <a:bodyPr/>
        <a:lstStyle/>
        <a:p>
          <a:endParaRPr lang="en-GB"/>
        </a:p>
      </dgm:t>
    </dgm:pt>
    <dgm:pt modelId="{6846DA90-E2C4-7945-8CB9-E202186A8D1D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Remplir le document «modification du contrat d’étude»</a:t>
          </a:r>
          <a:endParaRPr lang="en-GB" sz="1800">
            <a:solidFill>
              <a:schemeClr val="accent5"/>
            </a:solidFill>
          </a:endParaRPr>
        </a:p>
      </dgm:t>
    </dgm:pt>
    <dgm:pt modelId="{7EB1A615-41D0-AC43-AE64-BFBA92A2E7C3}" type="parTrans" cxnId="{5F211CD7-8153-E040-B0D2-E4EB5B54A5D4}">
      <dgm:prSet/>
      <dgm:spPr/>
      <dgm:t>
        <a:bodyPr/>
        <a:lstStyle/>
        <a:p>
          <a:endParaRPr lang="en-GB"/>
        </a:p>
      </dgm:t>
    </dgm:pt>
    <dgm:pt modelId="{5F1529AA-8DFF-BB45-BBD4-A60AEC32B836}" type="sibTrans" cxnId="{5F211CD7-8153-E040-B0D2-E4EB5B54A5D4}">
      <dgm:prSet/>
      <dgm:spPr/>
      <dgm:t>
        <a:bodyPr/>
        <a:lstStyle/>
        <a:p>
          <a:endParaRPr lang="en-GB"/>
        </a:p>
      </dgm:t>
    </dgm:pt>
    <dgm:pt modelId="{95FE80C9-322D-564F-8477-7FF047ED1627}">
      <dgm:prSet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Faire signer votre nouveau contrat par votre enseignante coordinatrice</a:t>
          </a:r>
          <a:endParaRPr lang="en-GB" sz="1800">
            <a:solidFill>
              <a:schemeClr val="accent5"/>
            </a:solidFill>
          </a:endParaRPr>
        </a:p>
      </dgm:t>
    </dgm:pt>
    <dgm:pt modelId="{623F881B-51A3-F348-9FC6-1CF821F781B9}" type="parTrans" cxnId="{C9C2574B-CE63-B343-98E5-364D11322C39}">
      <dgm:prSet/>
      <dgm:spPr/>
      <dgm:t>
        <a:bodyPr/>
        <a:lstStyle/>
        <a:p>
          <a:endParaRPr lang="en-GB"/>
        </a:p>
      </dgm:t>
    </dgm:pt>
    <dgm:pt modelId="{3434AFFB-3B9C-544B-B2B3-93A6C7886D8D}" type="sibTrans" cxnId="{C9C2574B-CE63-B343-98E5-364D11322C39}">
      <dgm:prSet/>
      <dgm:spPr/>
      <dgm:t>
        <a:bodyPr/>
        <a:lstStyle/>
        <a:p>
          <a:endParaRPr lang="en-GB"/>
        </a:p>
      </dgm:t>
    </dgm:pt>
    <dgm:pt modelId="{93EC559D-74EE-EA4B-A5E4-DDBC95ED14F7}">
      <dgm:prSet phldrT="[Text]" custT="1"/>
      <dgm:spPr/>
      <dgm:t>
        <a:bodyPr/>
        <a:lstStyle/>
        <a:p>
          <a:pPr>
            <a:buNone/>
          </a:pPr>
          <a:r>
            <a:rPr lang="fr-FR" sz="1800" b="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choisir un ou d’autres cours correspondant et faire valider par votre enseignante coordinatrice</a:t>
          </a:r>
          <a:endParaRPr lang="en-GB" sz="1800">
            <a:solidFill>
              <a:schemeClr val="accent5"/>
            </a:solidFill>
          </a:endParaRPr>
        </a:p>
      </dgm:t>
    </dgm:pt>
    <dgm:pt modelId="{42932FFE-CB5D-394D-A815-DBC9DCE2AF1D}" type="parTrans" cxnId="{869DED1E-BF37-3E44-9A84-CC7305D00459}">
      <dgm:prSet/>
      <dgm:spPr/>
      <dgm:t>
        <a:bodyPr/>
        <a:lstStyle/>
        <a:p>
          <a:endParaRPr lang="en-GB"/>
        </a:p>
      </dgm:t>
    </dgm:pt>
    <dgm:pt modelId="{7A4F084E-E496-3547-A912-86DC7D0196D6}" type="sibTrans" cxnId="{869DED1E-BF37-3E44-9A84-CC7305D00459}">
      <dgm:prSet/>
      <dgm:spPr/>
      <dgm:t>
        <a:bodyPr/>
        <a:lstStyle/>
        <a:p>
          <a:endParaRPr lang="en-GB"/>
        </a:p>
      </dgm:t>
    </dgm:pt>
    <dgm:pt modelId="{E83DE72D-19A3-9344-9145-AF046CF89EB0}">
      <dgm:prSet custT="1"/>
      <dgm:spPr/>
      <dgm:t>
        <a:bodyPr/>
        <a:lstStyle/>
        <a:p>
          <a:r>
            <a:rPr lang="en-GB" sz="180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4</a:t>
          </a:r>
        </a:p>
      </dgm:t>
    </dgm:pt>
    <dgm:pt modelId="{6D136A53-4A82-6D43-9F9B-E3CF94FDA537}" type="parTrans" cxnId="{06E8BD79-D123-6E43-82E1-7BFC4B5C82E9}">
      <dgm:prSet/>
      <dgm:spPr/>
      <dgm:t>
        <a:bodyPr/>
        <a:lstStyle/>
        <a:p>
          <a:endParaRPr lang="en-GB"/>
        </a:p>
      </dgm:t>
    </dgm:pt>
    <dgm:pt modelId="{EE40D702-DC43-DE46-A706-CCB2F4C368EF}" type="sibTrans" cxnId="{06E8BD79-D123-6E43-82E1-7BFC4B5C82E9}">
      <dgm:prSet/>
      <dgm:spPr/>
      <dgm:t>
        <a:bodyPr/>
        <a:lstStyle/>
        <a:p>
          <a:endParaRPr lang="en-GB"/>
        </a:p>
      </dgm:t>
    </dgm:pt>
    <dgm:pt modelId="{B0412670-A905-8D44-8DC9-2FB74598165D}">
      <dgm:prSet custT="1"/>
      <dgm:spPr/>
      <dgm:t>
        <a:bodyPr/>
        <a:lstStyle/>
        <a:p>
          <a:pPr>
            <a:buNone/>
          </a:pPr>
          <a:r>
            <a:rPr lang="fr-FR" sz="18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Envoyer votre nouveau contrat à votre gestionnaire de mobilité par email</a:t>
          </a:r>
        </a:p>
      </dgm:t>
    </dgm:pt>
    <dgm:pt modelId="{7265D959-44A8-074C-AA0A-A8D2A735D6C9}" type="parTrans" cxnId="{82A8882A-649E-374F-BDCD-95C368E71031}">
      <dgm:prSet/>
      <dgm:spPr/>
      <dgm:t>
        <a:bodyPr/>
        <a:lstStyle/>
        <a:p>
          <a:endParaRPr lang="en-GB"/>
        </a:p>
      </dgm:t>
    </dgm:pt>
    <dgm:pt modelId="{DD4176AF-E38D-6441-9145-52700A1C2282}" type="sibTrans" cxnId="{82A8882A-649E-374F-BDCD-95C368E71031}">
      <dgm:prSet/>
      <dgm:spPr/>
      <dgm:t>
        <a:bodyPr/>
        <a:lstStyle/>
        <a:p>
          <a:endParaRPr lang="en-GB"/>
        </a:p>
      </dgm:t>
    </dgm:pt>
    <dgm:pt modelId="{4721BFB6-52A1-CC40-A3D5-CEC1C5A24E18}">
      <dgm:prSet custT="1"/>
      <dgm:spPr/>
      <dgm:t>
        <a:bodyPr/>
        <a:lstStyle/>
        <a:p>
          <a:pPr>
            <a:buNone/>
          </a:pPr>
          <a:r>
            <a:rPr lang="fr-FR" sz="18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(V. </a:t>
          </a:r>
          <a:r>
            <a:rPr lang="fr-FR" sz="1800" noProof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Zero</a:t>
          </a:r>
          <a:r>
            <a:rPr lang="fr-FR" sz="18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S. Han-Benoit)</a:t>
          </a:r>
        </a:p>
      </dgm:t>
    </dgm:pt>
    <dgm:pt modelId="{73D661FC-3A4A-D148-989D-66618B31BF02}" type="parTrans" cxnId="{1326C4CF-80F3-2A45-AE54-D3BBB0AD3C4F}">
      <dgm:prSet/>
      <dgm:spPr/>
      <dgm:t>
        <a:bodyPr/>
        <a:lstStyle/>
        <a:p>
          <a:endParaRPr lang="en-GB"/>
        </a:p>
      </dgm:t>
    </dgm:pt>
    <dgm:pt modelId="{41E8C45A-9F95-7D41-9AFA-FC0FE29FC5CE}" type="sibTrans" cxnId="{1326C4CF-80F3-2A45-AE54-D3BBB0AD3C4F}">
      <dgm:prSet/>
      <dgm:spPr/>
      <dgm:t>
        <a:bodyPr/>
        <a:lstStyle/>
        <a:p>
          <a:endParaRPr lang="en-GB"/>
        </a:p>
      </dgm:t>
    </dgm:pt>
    <dgm:pt modelId="{7F560C5E-156D-5140-B838-9365D3ED6221}" type="pres">
      <dgm:prSet presAssocID="{39EEA547-68AC-2249-A07C-474DCFC81E3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52886E4-C936-4244-9BD7-1E52A1E8323E}" type="pres">
      <dgm:prSet presAssocID="{B777FEA8-0668-8A48-BD62-F42665E2E1F2}" presName="composite" presStyleCnt="0"/>
      <dgm:spPr/>
    </dgm:pt>
    <dgm:pt modelId="{023D5AD0-7ACD-4347-8532-F05BB9CD0406}" type="pres">
      <dgm:prSet presAssocID="{B777FEA8-0668-8A48-BD62-F42665E2E1F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AFD1AE-1D3D-5942-9D51-FCCF92F670C2}" type="pres">
      <dgm:prSet presAssocID="{B777FEA8-0668-8A48-BD62-F42665E2E1F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39F4D2-39E1-2B4D-9E71-5DD62C00B67D}" type="pres">
      <dgm:prSet presAssocID="{2621FAB9-92D1-7A41-A200-B4C5C7CDF810}" presName="sp" presStyleCnt="0"/>
      <dgm:spPr/>
    </dgm:pt>
    <dgm:pt modelId="{D28FABBC-DF63-CF40-AC21-A8A5F05F5F6E}" type="pres">
      <dgm:prSet presAssocID="{928A7B7F-EFFE-0E48-9FD3-0874F1A2F030}" presName="composite" presStyleCnt="0"/>
      <dgm:spPr/>
    </dgm:pt>
    <dgm:pt modelId="{66749C68-1637-9F48-B160-28B5537E7329}" type="pres">
      <dgm:prSet presAssocID="{928A7B7F-EFFE-0E48-9FD3-0874F1A2F030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5C9BA9-56D2-424B-AB27-5698DCCABFEB}" type="pres">
      <dgm:prSet presAssocID="{928A7B7F-EFFE-0E48-9FD3-0874F1A2F030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A9FC3D-7B98-7D45-A9A3-175398CD4F77}" type="pres">
      <dgm:prSet presAssocID="{FB511C79-6AE6-5042-A205-58175B43E517}" presName="sp" presStyleCnt="0"/>
      <dgm:spPr/>
    </dgm:pt>
    <dgm:pt modelId="{675B44F1-4C5D-B241-A25F-95C7ADD0CA2C}" type="pres">
      <dgm:prSet presAssocID="{497E66DF-68D5-0A46-8F03-5F362C42944E}" presName="composite" presStyleCnt="0"/>
      <dgm:spPr/>
    </dgm:pt>
    <dgm:pt modelId="{0F87DE0F-3B65-394F-87FE-F885140E7431}" type="pres">
      <dgm:prSet presAssocID="{497E66DF-68D5-0A46-8F03-5F362C42944E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92E03D-D5DA-8D42-9DA9-EFABBB345A59}" type="pres">
      <dgm:prSet presAssocID="{497E66DF-68D5-0A46-8F03-5F362C42944E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FA0D9C-36BA-9144-A009-8129C8C53074}" type="pres">
      <dgm:prSet presAssocID="{34C6D20F-9E40-6046-960F-7F5B04726D4E}" presName="sp" presStyleCnt="0"/>
      <dgm:spPr/>
    </dgm:pt>
    <dgm:pt modelId="{C52516C7-7D1B-F04F-9EB4-33819A7ED49A}" type="pres">
      <dgm:prSet presAssocID="{E83DE72D-19A3-9344-9145-AF046CF89EB0}" presName="composite" presStyleCnt="0"/>
      <dgm:spPr/>
    </dgm:pt>
    <dgm:pt modelId="{17CC3B40-62C9-3943-AA9C-BC0122628292}" type="pres">
      <dgm:prSet presAssocID="{E83DE72D-19A3-9344-9145-AF046CF89EB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170B7F-DBB2-D54B-8922-2FA975E2F352}" type="pres">
      <dgm:prSet presAssocID="{E83DE72D-19A3-9344-9145-AF046CF89EB0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B3F59C-D522-164C-B8ED-975958D5E172}" type="presOf" srcId="{93EC559D-74EE-EA4B-A5E4-DDBC95ED14F7}" destId="{63AFD1AE-1D3D-5942-9D51-FCCF92F670C2}" srcOrd="0" destOrd="1" presId="urn:microsoft.com/office/officeart/2005/8/layout/chevron2"/>
    <dgm:cxn modelId="{C108E172-1548-6D47-AA63-2E32395A4167}" type="presOf" srcId="{B777FEA8-0668-8A48-BD62-F42665E2E1F2}" destId="{023D5AD0-7ACD-4347-8532-F05BB9CD0406}" srcOrd="0" destOrd="0" presId="urn:microsoft.com/office/officeart/2005/8/layout/chevron2"/>
    <dgm:cxn modelId="{82A8882A-649E-374F-BDCD-95C368E71031}" srcId="{E83DE72D-19A3-9344-9145-AF046CF89EB0}" destId="{B0412670-A905-8D44-8DC9-2FB74598165D}" srcOrd="0" destOrd="0" parTransId="{7265D959-44A8-074C-AA0A-A8D2A735D6C9}" sibTransId="{DD4176AF-E38D-6441-9145-52700A1C2282}"/>
    <dgm:cxn modelId="{5F211CD7-8153-E040-B0D2-E4EB5B54A5D4}" srcId="{928A7B7F-EFFE-0E48-9FD3-0874F1A2F030}" destId="{6846DA90-E2C4-7945-8CB9-E202186A8D1D}" srcOrd="0" destOrd="0" parTransId="{7EB1A615-41D0-AC43-AE64-BFBA92A2E7C3}" sibTransId="{5F1529AA-8DFF-BB45-BBD4-A60AEC32B836}"/>
    <dgm:cxn modelId="{7BFEEF6D-09AE-1B45-A6D5-223615205E7C}" type="presOf" srcId="{B0412670-A905-8D44-8DC9-2FB74598165D}" destId="{47170B7F-DBB2-D54B-8922-2FA975E2F352}" srcOrd="0" destOrd="0" presId="urn:microsoft.com/office/officeart/2005/8/layout/chevron2"/>
    <dgm:cxn modelId="{A57CDE79-C30F-F944-BD8A-7FA68A1C4484}" type="presOf" srcId="{BFBC05A4-7375-3147-9BBE-9C0C67C04CC6}" destId="{63AFD1AE-1D3D-5942-9D51-FCCF92F670C2}" srcOrd="0" destOrd="0" presId="urn:microsoft.com/office/officeart/2005/8/layout/chevron2"/>
    <dgm:cxn modelId="{C9C2574B-CE63-B343-98E5-364D11322C39}" srcId="{497E66DF-68D5-0A46-8F03-5F362C42944E}" destId="{95FE80C9-322D-564F-8477-7FF047ED1627}" srcOrd="0" destOrd="0" parTransId="{623F881B-51A3-F348-9FC6-1CF821F781B9}" sibTransId="{3434AFFB-3B9C-544B-B2B3-93A6C7886D8D}"/>
    <dgm:cxn modelId="{869DED1E-BF37-3E44-9A84-CC7305D00459}" srcId="{B777FEA8-0668-8A48-BD62-F42665E2E1F2}" destId="{93EC559D-74EE-EA4B-A5E4-DDBC95ED14F7}" srcOrd="1" destOrd="0" parTransId="{42932FFE-CB5D-394D-A815-DBC9DCE2AF1D}" sibTransId="{7A4F084E-E496-3547-A912-86DC7D0196D6}"/>
    <dgm:cxn modelId="{DEDABD36-6DC2-8447-B82C-A586A3D99F01}" type="presOf" srcId="{E83DE72D-19A3-9344-9145-AF046CF89EB0}" destId="{17CC3B40-62C9-3943-AA9C-BC0122628292}" srcOrd="0" destOrd="0" presId="urn:microsoft.com/office/officeart/2005/8/layout/chevron2"/>
    <dgm:cxn modelId="{BD44B3F1-433C-D246-909E-1F2317DB015C}" type="presOf" srcId="{928A7B7F-EFFE-0E48-9FD3-0874F1A2F030}" destId="{66749C68-1637-9F48-B160-28B5537E7329}" srcOrd="0" destOrd="0" presId="urn:microsoft.com/office/officeart/2005/8/layout/chevron2"/>
    <dgm:cxn modelId="{06E8BD79-D123-6E43-82E1-7BFC4B5C82E9}" srcId="{39EEA547-68AC-2249-A07C-474DCFC81E36}" destId="{E83DE72D-19A3-9344-9145-AF046CF89EB0}" srcOrd="3" destOrd="0" parTransId="{6D136A53-4A82-6D43-9F9B-E3CF94FDA537}" sibTransId="{EE40D702-DC43-DE46-A706-CCB2F4C368EF}"/>
    <dgm:cxn modelId="{0D789625-A036-D342-A16D-65058DB3C00B}" srcId="{39EEA547-68AC-2249-A07C-474DCFC81E36}" destId="{B777FEA8-0668-8A48-BD62-F42665E2E1F2}" srcOrd="0" destOrd="0" parTransId="{43187C60-5124-264C-B6AF-CCBB535C29D2}" sibTransId="{2621FAB9-92D1-7A41-A200-B4C5C7CDF810}"/>
    <dgm:cxn modelId="{3B27A97A-3AF7-DC42-A291-FFC35EEDD24B}" type="presOf" srcId="{6846DA90-E2C4-7945-8CB9-E202186A8D1D}" destId="{165C9BA9-56D2-424B-AB27-5698DCCABFEB}" srcOrd="0" destOrd="0" presId="urn:microsoft.com/office/officeart/2005/8/layout/chevron2"/>
    <dgm:cxn modelId="{CB1B2FDB-25D0-E546-BD0D-4D8B3C793D65}" type="presOf" srcId="{4721BFB6-52A1-CC40-A3D5-CEC1C5A24E18}" destId="{47170B7F-DBB2-D54B-8922-2FA975E2F352}" srcOrd="0" destOrd="1" presId="urn:microsoft.com/office/officeart/2005/8/layout/chevron2"/>
    <dgm:cxn modelId="{1326C4CF-80F3-2A45-AE54-D3BBB0AD3C4F}" srcId="{E83DE72D-19A3-9344-9145-AF046CF89EB0}" destId="{4721BFB6-52A1-CC40-A3D5-CEC1C5A24E18}" srcOrd="1" destOrd="0" parTransId="{73D661FC-3A4A-D148-989D-66618B31BF02}" sibTransId="{41E8C45A-9F95-7D41-9AFA-FC0FE29FC5CE}"/>
    <dgm:cxn modelId="{0F956EA1-4B96-6042-9300-41CC70EECAD6}" srcId="{B777FEA8-0668-8A48-BD62-F42665E2E1F2}" destId="{BFBC05A4-7375-3147-9BBE-9C0C67C04CC6}" srcOrd="0" destOrd="0" parTransId="{DC4F0A1B-B6DF-8E49-82BA-CF83ADF815C4}" sibTransId="{72AA3677-F89F-354E-BD44-9CAC2DD67A73}"/>
    <dgm:cxn modelId="{CB224BA4-5643-8945-936A-A86369D292B5}" type="presOf" srcId="{497E66DF-68D5-0A46-8F03-5F362C42944E}" destId="{0F87DE0F-3B65-394F-87FE-F885140E7431}" srcOrd="0" destOrd="0" presId="urn:microsoft.com/office/officeart/2005/8/layout/chevron2"/>
    <dgm:cxn modelId="{3DF67243-97F7-C64C-B2B5-0A9D6F8119C7}" type="presOf" srcId="{95FE80C9-322D-564F-8477-7FF047ED1627}" destId="{D992E03D-D5DA-8D42-9DA9-EFABBB345A59}" srcOrd="0" destOrd="0" presId="urn:microsoft.com/office/officeart/2005/8/layout/chevron2"/>
    <dgm:cxn modelId="{48189858-866B-CD42-A07A-533F424BE780}" type="presOf" srcId="{39EEA547-68AC-2249-A07C-474DCFC81E36}" destId="{7F560C5E-156D-5140-B838-9365D3ED6221}" srcOrd="0" destOrd="0" presId="urn:microsoft.com/office/officeart/2005/8/layout/chevron2"/>
    <dgm:cxn modelId="{F0F8DFA7-8242-8C4B-A7F9-7F6BD9ECF64F}" srcId="{39EEA547-68AC-2249-A07C-474DCFC81E36}" destId="{928A7B7F-EFFE-0E48-9FD3-0874F1A2F030}" srcOrd="1" destOrd="0" parTransId="{34597FD7-606C-3545-8BE9-7131757534D3}" sibTransId="{FB511C79-6AE6-5042-A205-58175B43E517}"/>
    <dgm:cxn modelId="{817D1539-608D-824D-96C9-DDFC9486898C}" srcId="{39EEA547-68AC-2249-A07C-474DCFC81E36}" destId="{497E66DF-68D5-0A46-8F03-5F362C42944E}" srcOrd="2" destOrd="0" parTransId="{3835B3AC-4F2C-FC45-9626-5CB6616378C1}" sibTransId="{34C6D20F-9E40-6046-960F-7F5B04726D4E}"/>
    <dgm:cxn modelId="{B4A59C0F-2FE7-1348-BA29-BE8134A49E9B}" type="presParOf" srcId="{7F560C5E-156D-5140-B838-9365D3ED6221}" destId="{152886E4-C936-4244-9BD7-1E52A1E8323E}" srcOrd="0" destOrd="0" presId="urn:microsoft.com/office/officeart/2005/8/layout/chevron2"/>
    <dgm:cxn modelId="{EB12326F-4B7A-D442-A884-C0BD33AB8D93}" type="presParOf" srcId="{152886E4-C936-4244-9BD7-1E52A1E8323E}" destId="{023D5AD0-7ACD-4347-8532-F05BB9CD0406}" srcOrd="0" destOrd="0" presId="urn:microsoft.com/office/officeart/2005/8/layout/chevron2"/>
    <dgm:cxn modelId="{B0FB09EA-4125-4B46-977B-F327F040D595}" type="presParOf" srcId="{152886E4-C936-4244-9BD7-1E52A1E8323E}" destId="{63AFD1AE-1D3D-5942-9D51-FCCF92F670C2}" srcOrd="1" destOrd="0" presId="urn:microsoft.com/office/officeart/2005/8/layout/chevron2"/>
    <dgm:cxn modelId="{F7582CC5-CE57-644B-BC18-A36A4D5E5AD3}" type="presParOf" srcId="{7F560C5E-156D-5140-B838-9365D3ED6221}" destId="{2739F4D2-39E1-2B4D-9E71-5DD62C00B67D}" srcOrd="1" destOrd="0" presId="urn:microsoft.com/office/officeart/2005/8/layout/chevron2"/>
    <dgm:cxn modelId="{2172A525-68CD-D34D-B37C-789FA5CBE9C7}" type="presParOf" srcId="{7F560C5E-156D-5140-B838-9365D3ED6221}" destId="{D28FABBC-DF63-CF40-AC21-A8A5F05F5F6E}" srcOrd="2" destOrd="0" presId="urn:microsoft.com/office/officeart/2005/8/layout/chevron2"/>
    <dgm:cxn modelId="{4D853248-CAE2-B443-9E4E-D65C01647BA6}" type="presParOf" srcId="{D28FABBC-DF63-CF40-AC21-A8A5F05F5F6E}" destId="{66749C68-1637-9F48-B160-28B5537E7329}" srcOrd="0" destOrd="0" presId="urn:microsoft.com/office/officeart/2005/8/layout/chevron2"/>
    <dgm:cxn modelId="{1B4BD49C-3D9C-1443-B318-737A33DA6A02}" type="presParOf" srcId="{D28FABBC-DF63-CF40-AC21-A8A5F05F5F6E}" destId="{165C9BA9-56D2-424B-AB27-5698DCCABFEB}" srcOrd="1" destOrd="0" presId="urn:microsoft.com/office/officeart/2005/8/layout/chevron2"/>
    <dgm:cxn modelId="{F5B582D4-E891-0443-9C7A-230C38C5BBBE}" type="presParOf" srcId="{7F560C5E-156D-5140-B838-9365D3ED6221}" destId="{7EA9FC3D-7B98-7D45-A9A3-175398CD4F77}" srcOrd="3" destOrd="0" presId="urn:microsoft.com/office/officeart/2005/8/layout/chevron2"/>
    <dgm:cxn modelId="{5DB2AD35-36EB-364B-9661-88032DE997E3}" type="presParOf" srcId="{7F560C5E-156D-5140-B838-9365D3ED6221}" destId="{675B44F1-4C5D-B241-A25F-95C7ADD0CA2C}" srcOrd="4" destOrd="0" presId="urn:microsoft.com/office/officeart/2005/8/layout/chevron2"/>
    <dgm:cxn modelId="{938486B6-59F4-6F42-ACC5-8341B9E664CA}" type="presParOf" srcId="{675B44F1-4C5D-B241-A25F-95C7ADD0CA2C}" destId="{0F87DE0F-3B65-394F-87FE-F885140E7431}" srcOrd="0" destOrd="0" presId="urn:microsoft.com/office/officeart/2005/8/layout/chevron2"/>
    <dgm:cxn modelId="{238E6864-836A-A249-B72E-C1CEA5850661}" type="presParOf" srcId="{675B44F1-4C5D-B241-A25F-95C7ADD0CA2C}" destId="{D992E03D-D5DA-8D42-9DA9-EFABBB345A59}" srcOrd="1" destOrd="0" presId="urn:microsoft.com/office/officeart/2005/8/layout/chevron2"/>
    <dgm:cxn modelId="{5178A49D-B8D7-3A42-9708-9EDBDF9B916F}" type="presParOf" srcId="{7F560C5E-156D-5140-B838-9365D3ED6221}" destId="{12FA0D9C-36BA-9144-A009-8129C8C53074}" srcOrd="5" destOrd="0" presId="urn:microsoft.com/office/officeart/2005/8/layout/chevron2"/>
    <dgm:cxn modelId="{C5906734-ED2E-A643-AA37-32F7869724D7}" type="presParOf" srcId="{7F560C5E-156D-5140-B838-9365D3ED6221}" destId="{C52516C7-7D1B-F04F-9EB4-33819A7ED49A}" srcOrd="6" destOrd="0" presId="urn:microsoft.com/office/officeart/2005/8/layout/chevron2"/>
    <dgm:cxn modelId="{D44603E8-A613-9543-91AC-BF70E9DEF8B5}" type="presParOf" srcId="{C52516C7-7D1B-F04F-9EB4-33819A7ED49A}" destId="{17CC3B40-62C9-3943-AA9C-BC0122628292}" srcOrd="0" destOrd="0" presId="urn:microsoft.com/office/officeart/2005/8/layout/chevron2"/>
    <dgm:cxn modelId="{41D01E4B-E6D1-4148-A38D-C2C8AB797B2B}" type="presParOf" srcId="{C52516C7-7D1B-F04F-9EB4-33819A7ED49A}" destId="{47170B7F-DBB2-D54B-8922-2FA975E2F35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FB98CE-B7DC-7C45-8E72-BE8471CEECD2}" type="doc">
      <dgm:prSet loTypeId="urn:microsoft.com/office/officeart/2005/8/layout/process4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3E401C25-10EC-9949-B633-0A0DB6C5E892}">
      <dgm:prSet phldrT="[Text]" custT="1"/>
      <dgm:spPr/>
      <dgm:t>
        <a:bodyPr/>
        <a:lstStyle/>
        <a:p>
          <a:r>
            <a:rPr lang="fr-FR" sz="20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Etudiants partis au 1e semestre</a:t>
          </a:r>
        </a:p>
      </dgm:t>
    </dgm:pt>
    <dgm:pt modelId="{A6DACADC-1097-9342-93F6-CE1F5EA5097F}" type="parTrans" cxnId="{C6EEDC27-DBAA-B649-AF36-05F63F93A4FA}">
      <dgm:prSet/>
      <dgm:spPr/>
      <dgm:t>
        <a:bodyPr/>
        <a:lstStyle/>
        <a:p>
          <a:endParaRPr lang="en-GB"/>
        </a:p>
      </dgm:t>
    </dgm:pt>
    <dgm:pt modelId="{31BDB9D7-25A2-A546-A09B-8C052FD05803}" type="sibTrans" cxnId="{C6EEDC27-DBAA-B649-AF36-05F63F93A4FA}">
      <dgm:prSet/>
      <dgm:spPr/>
      <dgm:t>
        <a:bodyPr/>
        <a:lstStyle/>
        <a:p>
          <a:endParaRPr lang="en-GB"/>
        </a:p>
      </dgm:t>
    </dgm:pt>
    <dgm:pt modelId="{75C2CA54-A7D4-954A-B4AE-F7C047700687}">
      <dgm:prSet phldrT="[Text]" custT="1"/>
      <dgm:spPr/>
      <dgm:t>
        <a:bodyPr/>
        <a:lstStyle/>
        <a:p>
          <a:r>
            <a:rPr lang="fr-FR" sz="20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Si votre semestre à l'étranger se termine plus tard que la reprise, prévenir vos enseignants d'EC</a:t>
          </a:r>
        </a:p>
      </dgm:t>
    </dgm:pt>
    <dgm:pt modelId="{8CE9B596-2CDA-7843-B202-30AE027719C0}" type="parTrans" cxnId="{4C0E99F8-A9E6-7D4D-937D-3E86464B6473}">
      <dgm:prSet/>
      <dgm:spPr/>
      <dgm:t>
        <a:bodyPr/>
        <a:lstStyle/>
        <a:p>
          <a:endParaRPr lang="en-GB"/>
        </a:p>
      </dgm:t>
    </dgm:pt>
    <dgm:pt modelId="{1866CCCB-AF66-944E-A171-8872A1C3C140}" type="sibTrans" cxnId="{4C0E99F8-A9E6-7D4D-937D-3E86464B6473}">
      <dgm:prSet/>
      <dgm:spPr/>
      <dgm:t>
        <a:bodyPr/>
        <a:lstStyle/>
        <a:p>
          <a:endParaRPr lang="en-GB"/>
        </a:p>
      </dgm:t>
    </dgm:pt>
    <dgm:pt modelId="{2A46F032-22BC-754C-B49B-7D714C1F8EDB}">
      <dgm:prSet phldrT="[Text]" custT="1"/>
      <dgm:spPr/>
      <dgm:t>
        <a:bodyPr/>
        <a:lstStyle/>
        <a:p>
          <a:r>
            <a:rPr lang="fr-FR" sz="20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Transmettre votre relevé de notes à V. </a:t>
          </a:r>
          <a:r>
            <a:rPr lang="fr-FR" sz="2000" noProof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Zero</a:t>
          </a:r>
          <a:r>
            <a:rPr lang="fr-FR" sz="20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S. Han-Benoit et votre enseignante coordinatrice afin de faire la conversion</a:t>
          </a:r>
        </a:p>
      </dgm:t>
    </dgm:pt>
    <dgm:pt modelId="{B67002C2-70C5-1346-848E-496931E74431}" type="parTrans" cxnId="{AC705D9A-F292-074C-A0F7-F06E7DFF57FD}">
      <dgm:prSet/>
      <dgm:spPr/>
      <dgm:t>
        <a:bodyPr/>
        <a:lstStyle/>
        <a:p>
          <a:endParaRPr lang="en-GB"/>
        </a:p>
      </dgm:t>
    </dgm:pt>
    <dgm:pt modelId="{850B1509-3310-9049-B59A-4AEB1B14EB0D}" type="sibTrans" cxnId="{AC705D9A-F292-074C-A0F7-F06E7DFF57FD}">
      <dgm:prSet/>
      <dgm:spPr/>
      <dgm:t>
        <a:bodyPr/>
        <a:lstStyle/>
        <a:p>
          <a:endParaRPr lang="en-GB"/>
        </a:p>
      </dgm:t>
    </dgm:pt>
    <dgm:pt modelId="{6347EF64-384E-2242-81C9-6D995BEF27DB}" type="pres">
      <dgm:prSet presAssocID="{5EFB98CE-B7DC-7C45-8E72-BE8471CEEC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085A0DE-FE05-2E49-BEEF-75126F315633}" type="pres">
      <dgm:prSet presAssocID="{2A46F032-22BC-754C-B49B-7D714C1F8EDB}" presName="boxAndChildren" presStyleCnt="0"/>
      <dgm:spPr/>
    </dgm:pt>
    <dgm:pt modelId="{56A86AF2-B432-404F-9134-8C998D52CD07}" type="pres">
      <dgm:prSet presAssocID="{2A46F032-22BC-754C-B49B-7D714C1F8EDB}" presName="parentTextBox" presStyleLbl="node1" presStyleIdx="0" presStyleCnt="3"/>
      <dgm:spPr/>
      <dgm:t>
        <a:bodyPr/>
        <a:lstStyle/>
        <a:p>
          <a:endParaRPr lang="fr-FR"/>
        </a:p>
      </dgm:t>
    </dgm:pt>
    <dgm:pt modelId="{9C3B784A-AABE-1743-9B24-47CC4A1672DE}" type="pres">
      <dgm:prSet presAssocID="{1866CCCB-AF66-944E-A171-8872A1C3C140}" presName="sp" presStyleCnt="0"/>
      <dgm:spPr/>
    </dgm:pt>
    <dgm:pt modelId="{2E27FAA0-E970-154D-AFA3-017676A80803}" type="pres">
      <dgm:prSet presAssocID="{75C2CA54-A7D4-954A-B4AE-F7C047700687}" presName="arrowAndChildren" presStyleCnt="0"/>
      <dgm:spPr/>
    </dgm:pt>
    <dgm:pt modelId="{2DED5F00-B4DC-A042-8A1E-FE11CE924D10}" type="pres">
      <dgm:prSet presAssocID="{75C2CA54-A7D4-954A-B4AE-F7C047700687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2163B4E5-0E51-DB49-9594-D44527B19AF7}" type="pres">
      <dgm:prSet presAssocID="{31BDB9D7-25A2-A546-A09B-8C052FD05803}" presName="sp" presStyleCnt="0"/>
      <dgm:spPr/>
    </dgm:pt>
    <dgm:pt modelId="{7C80567D-2883-344C-925B-3BC145AB0177}" type="pres">
      <dgm:prSet presAssocID="{3E401C25-10EC-9949-B633-0A0DB6C5E892}" presName="arrowAndChildren" presStyleCnt="0"/>
      <dgm:spPr/>
    </dgm:pt>
    <dgm:pt modelId="{9152995E-4D46-1242-9A43-DF0BAC62F8C3}" type="pres">
      <dgm:prSet presAssocID="{3E401C25-10EC-9949-B633-0A0DB6C5E892}" presName="parentTextArrow" presStyleLbl="node1" presStyleIdx="2" presStyleCnt="3"/>
      <dgm:spPr/>
      <dgm:t>
        <a:bodyPr/>
        <a:lstStyle/>
        <a:p>
          <a:endParaRPr lang="fr-FR"/>
        </a:p>
      </dgm:t>
    </dgm:pt>
  </dgm:ptLst>
  <dgm:cxnLst>
    <dgm:cxn modelId="{0B318A1C-FC31-0047-8B6A-3F783CE2B064}" type="presOf" srcId="{75C2CA54-A7D4-954A-B4AE-F7C047700687}" destId="{2DED5F00-B4DC-A042-8A1E-FE11CE924D10}" srcOrd="0" destOrd="0" presId="urn:microsoft.com/office/officeart/2005/8/layout/process4"/>
    <dgm:cxn modelId="{C6EEDC27-DBAA-B649-AF36-05F63F93A4FA}" srcId="{5EFB98CE-B7DC-7C45-8E72-BE8471CEECD2}" destId="{3E401C25-10EC-9949-B633-0A0DB6C5E892}" srcOrd="0" destOrd="0" parTransId="{A6DACADC-1097-9342-93F6-CE1F5EA5097F}" sibTransId="{31BDB9D7-25A2-A546-A09B-8C052FD05803}"/>
    <dgm:cxn modelId="{41912EDB-E57B-7544-A146-17C247FE2664}" type="presOf" srcId="{3E401C25-10EC-9949-B633-0A0DB6C5E892}" destId="{9152995E-4D46-1242-9A43-DF0BAC62F8C3}" srcOrd="0" destOrd="0" presId="urn:microsoft.com/office/officeart/2005/8/layout/process4"/>
    <dgm:cxn modelId="{AC705D9A-F292-074C-A0F7-F06E7DFF57FD}" srcId="{5EFB98CE-B7DC-7C45-8E72-BE8471CEECD2}" destId="{2A46F032-22BC-754C-B49B-7D714C1F8EDB}" srcOrd="2" destOrd="0" parTransId="{B67002C2-70C5-1346-848E-496931E74431}" sibTransId="{850B1509-3310-9049-B59A-4AEB1B14EB0D}"/>
    <dgm:cxn modelId="{A32451CD-FB76-BA4D-994D-827BD69AF307}" type="presOf" srcId="{5EFB98CE-B7DC-7C45-8E72-BE8471CEECD2}" destId="{6347EF64-384E-2242-81C9-6D995BEF27DB}" srcOrd="0" destOrd="0" presId="urn:microsoft.com/office/officeart/2005/8/layout/process4"/>
    <dgm:cxn modelId="{4C0E99F8-A9E6-7D4D-937D-3E86464B6473}" srcId="{5EFB98CE-B7DC-7C45-8E72-BE8471CEECD2}" destId="{75C2CA54-A7D4-954A-B4AE-F7C047700687}" srcOrd="1" destOrd="0" parTransId="{8CE9B596-2CDA-7843-B202-30AE027719C0}" sibTransId="{1866CCCB-AF66-944E-A171-8872A1C3C140}"/>
    <dgm:cxn modelId="{67185D3E-96A4-404D-AB69-680BF743C48D}" type="presOf" srcId="{2A46F032-22BC-754C-B49B-7D714C1F8EDB}" destId="{56A86AF2-B432-404F-9134-8C998D52CD07}" srcOrd="0" destOrd="0" presId="urn:microsoft.com/office/officeart/2005/8/layout/process4"/>
    <dgm:cxn modelId="{60F04C8C-93E9-7D42-BD27-20B8E7103CC8}" type="presParOf" srcId="{6347EF64-384E-2242-81C9-6D995BEF27DB}" destId="{D085A0DE-FE05-2E49-BEEF-75126F315633}" srcOrd="0" destOrd="0" presId="urn:microsoft.com/office/officeart/2005/8/layout/process4"/>
    <dgm:cxn modelId="{EF9D7CB3-E8AD-2641-AC50-3FA585EC23A8}" type="presParOf" srcId="{D085A0DE-FE05-2E49-BEEF-75126F315633}" destId="{56A86AF2-B432-404F-9134-8C998D52CD07}" srcOrd="0" destOrd="0" presId="urn:microsoft.com/office/officeart/2005/8/layout/process4"/>
    <dgm:cxn modelId="{F5E3A1AC-332D-7947-B5C3-A6F2AB44F95D}" type="presParOf" srcId="{6347EF64-384E-2242-81C9-6D995BEF27DB}" destId="{9C3B784A-AABE-1743-9B24-47CC4A1672DE}" srcOrd="1" destOrd="0" presId="urn:microsoft.com/office/officeart/2005/8/layout/process4"/>
    <dgm:cxn modelId="{B567EB69-F742-2343-B14E-5E3509C5F890}" type="presParOf" srcId="{6347EF64-384E-2242-81C9-6D995BEF27DB}" destId="{2E27FAA0-E970-154D-AFA3-017676A80803}" srcOrd="2" destOrd="0" presId="urn:microsoft.com/office/officeart/2005/8/layout/process4"/>
    <dgm:cxn modelId="{03309004-2BF0-0948-9FC2-A601EC84F089}" type="presParOf" srcId="{2E27FAA0-E970-154D-AFA3-017676A80803}" destId="{2DED5F00-B4DC-A042-8A1E-FE11CE924D10}" srcOrd="0" destOrd="0" presId="urn:microsoft.com/office/officeart/2005/8/layout/process4"/>
    <dgm:cxn modelId="{A21E13A1-2C3F-024D-B875-0E48BB55182F}" type="presParOf" srcId="{6347EF64-384E-2242-81C9-6D995BEF27DB}" destId="{2163B4E5-0E51-DB49-9594-D44527B19AF7}" srcOrd="3" destOrd="0" presId="urn:microsoft.com/office/officeart/2005/8/layout/process4"/>
    <dgm:cxn modelId="{93E04C28-11AE-3241-8F1F-2982B7FE7B28}" type="presParOf" srcId="{6347EF64-384E-2242-81C9-6D995BEF27DB}" destId="{7C80567D-2883-344C-925B-3BC145AB0177}" srcOrd="4" destOrd="0" presId="urn:microsoft.com/office/officeart/2005/8/layout/process4"/>
    <dgm:cxn modelId="{85AA4AA1-7842-974A-AE76-7FA5EB88937E}" type="presParOf" srcId="{7C80567D-2883-344C-925B-3BC145AB0177}" destId="{9152995E-4D46-1242-9A43-DF0BAC62F8C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EFB98CE-B7DC-7C45-8E72-BE8471CEECD2}" type="doc">
      <dgm:prSet loTypeId="urn:microsoft.com/office/officeart/2005/8/layout/process4" loCatId="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GB"/>
        </a:p>
      </dgm:t>
    </dgm:pt>
    <dgm:pt modelId="{3E401C25-10EC-9949-B633-0A0DB6C5E892}">
      <dgm:prSet phldrT="[Text]" custT="1"/>
      <dgm:spPr/>
      <dgm:t>
        <a:bodyPr/>
        <a:lstStyle/>
        <a:p>
          <a:r>
            <a:rPr lang="fr-FR" sz="20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Etudiants partis au 2nd semestre ou à l’année</a:t>
          </a:r>
        </a:p>
      </dgm:t>
    </dgm:pt>
    <dgm:pt modelId="{A6DACADC-1097-9342-93F6-CE1F5EA5097F}" type="parTrans" cxnId="{C6EEDC27-DBAA-B649-AF36-05F63F93A4FA}">
      <dgm:prSet/>
      <dgm:spPr/>
      <dgm:t>
        <a:bodyPr/>
        <a:lstStyle/>
        <a:p>
          <a:endParaRPr lang="en-GB"/>
        </a:p>
      </dgm:t>
    </dgm:pt>
    <dgm:pt modelId="{31BDB9D7-25A2-A546-A09B-8C052FD05803}" type="sibTrans" cxnId="{C6EEDC27-DBAA-B649-AF36-05F63F93A4FA}">
      <dgm:prSet/>
      <dgm:spPr/>
      <dgm:t>
        <a:bodyPr/>
        <a:lstStyle/>
        <a:p>
          <a:endParaRPr lang="en-GB"/>
        </a:p>
      </dgm:t>
    </dgm:pt>
    <dgm:pt modelId="{2A46F032-22BC-754C-B49B-7D714C1F8EDB}">
      <dgm:prSet phldrT="[Text]" custT="1"/>
      <dgm:spPr/>
      <dgm:t>
        <a:bodyPr/>
        <a:lstStyle/>
        <a:p>
          <a:r>
            <a:rPr lang="fr-FR" sz="20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Transmettre votre relevé de notes à V. </a:t>
          </a:r>
          <a:r>
            <a:rPr lang="fr-FR" sz="2000" noProof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Zero</a:t>
          </a:r>
          <a:r>
            <a:rPr lang="fr-FR" sz="20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S. Han-Benoit et votre enseignante coordinatrice afin de faire la conversion</a:t>
          </a:r>
        </a:p>
      </dgm:t>
    </dgm:pt>
    <dgm:pt modelId="{B67002C2-70C5-1346-848E-496931E74431}" type="parTrans" cxnId="{AC705D9A-F292-074C-A0F7-F06E7DFF57FD}">
      <dgm:prSet/>
      <dgm:spPr/>
      <dgm:t>
        <a:bodyPr/>
        <a:lstStyle/>
        <a:p>
          <a:endParaRPr lang="en-GB"/>
        </a:p>
      </dgm:t>
    </dgm:pt>
    <dgm:pt modelId="{850B1509-3310-9049-B59A-4AEB1B14EB0D}" type="sibTrans" cxnId="{AC705D9A-F292-074C-A0F7-F06E7DFF57FD}">
      <dgm:prSet/>
      <dgm:spPr/>
      <dgm:t>
        <a:bodyPr/>
        <a:lstStyle/>
        <a:p>
          <a:endParaRPr lang="en-GB"/>
        </a:p>
      </dgm:t>
    </dgm:pt>
    <dgm:pt modelId="{6347EF64-384E-2242-81C9-6D995BEF27DB}" type="pres">
      <dgm:prSet presAssocID="{5EFB98CE-B7DC-7C45-8E72-BE8471CEECD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085A0DE-FE05-2E49-BEEF-75126F315633}" type="pres">
      <dgm:prSet presAssocID="{2A46F032-22BC-754C-B49B-7D714C1F8EDB}" presName="boxAndChildren" presStyleCnt="0"/>
      <dgm:spPr/>
    </dgm:pt>
    <dgm:pt modelId="{56A86AF2-B432-404F-9134-8C998D52CD07}" type="pres">
      <dgm:prSet presAssocID="{2A46F032-22BC-754C-B49B-7D714C1F8EDB}" presName="parentTextBox" presStyleLbl="node1" presStyleIdx="0" presStyleCnt="2"/>
      <dgm:spPr/>
      <dgm:t>
        <a:bodyPr/>
        <a:lstStyle/>
        <a:p>
          <a:endParaRPr lang="fr-FR"/>
        </a:p>
      </dgm:t>
    </dgm:pt>
    <dgm:pt modelId="{2163B4E5-0E51-DB49-9594-D44527B19AF7}" type="pres">
      <dgm:prSet presAssocID="{31BDB9D7-25A2-A546-A09B-8C052FD05803}" presName="sp" presStyleCnt="0"/>
      <dgm:spPr/>
    </dgm:pt>
    <dgm:pt modelId="{7C80567D-2883-344C-925B-3BC145AB0177}" type="pres">
      <dgm:prSet presAssocID="{3E401C25-10EC-9949-B633-0A0DB6C5E892}" presName="arrowAndChildren" presStyleCnt="0"/>
      <dgm:spPr/>
    </dgm:pt>
    <dgm:pt modelId="{9152995E-4D46-1242-9A43-DF0BAC62F8C3}" type="pres">
      <dgm:prSet presAssocID="{3E401C25-10EC-9949-B633-0A0DB6C5E892}" presName="parentTextArrow" presStyleLbl="node1" presStyleIdx="1" presStyleCnt="2"/>
      <dgm:spPr/>
      <dgm:t>
        <a:bodyPr/>
        <a:lstStyle/>
        <a:p>
          <a:endParaRPr lang="fr-FR"/>
        </a:p>
      </dgm:t>
    </dgm:pt>
  </dgm:ptLst>
  <dgm:cxnLst>
    <dgm:cxn modelId="{A32451CD-FB76-BA4D-994D-827BD69AF307}" type="presOf" srcId="{5EFB98CE-B7DC-7C45-8E72-BE8471CEECD2}" destId="{6347EF64-384E-2242-81C9-6D995BEF27DB}" srcOrd="0" destOrd="0" presId="urn:microsoft.com/office/officeart/2005/8/layout/process4"/>
    <dgm:cxn modelId="{41912EDB-E57B-7544-A146-17C247FE2664}" type="presOf" srcId="{3E401C25-10EC-9949-B633-0A0DB6C5E892}" destId="{9152995E-4D46-1242-9A43-DF0BAC62F8C3}" srcOrd="0" destOrd="0" presId="urn:microsoft.com/office/officeart/2005/8/layout/process4"/>
    <dgm:cxn modelId="{C6EEDC27-DBAA-B649-AF36-05F63F93A4FA}" srcId="{5EFB98CE-B7DC-7C45-8E72-BE8471CEECD2}" destId="{3E401C25-10EC-9949-B633-0A0DB6C5E892}" srcOrd="0" destOrd="0" parTransId="{A6DACADC-1097-9342-93F6-CE1F5EA5097F}" sibTransId="{31BDB9D7-25A2-A546-A09B-8C052FD05803}"/>
    <dgm:cxn modelId="{67185D3E-96A4-404D-AB69-680BF743C48D}" type="presOf" srcId="{2A46F032-22BC-754C-B49B-7D714C1F8EDB}" destId="{56A86AF2-B432-404F-9134-8C998D52CD07}" srcOrd="0" destOrd="0" presId="urn:microsoft.com/office/officeart/2005/8/layout/process4"/>
    <dgm:cxn modelId="{AC705D9A-F292-074C-A0F7-F06E7DFF57FD}" srcId="{5EFB98CE-B7DC-7C45-8E72-BE8471CEECD2}" destId="{2A46F032-22BC-754C-B49B-7D714C1F8EDB}" srcOrd="1" destOrd="0" parTransId="{B67002C2-70C5-1346-848E-496931E74431}" sibTransId="{850B1509-3310-9049-B59A-4AEB1B14EB0D}"/>
    <dgm:cxn modelId="{60F04C8C-93E9-7D42-BD27-20B8E7103CC8}" type="presParOf" srcId="{6347EF64-384E-2242-81C9-6D995BEF27DB}" destId="{D085A0DE-FE05-2E49-BEEF-75126F315633}" srcOrd="0" destOrd="0" presId="urn:microsoft.com/office/officeart/2005/8/layout/process4"/>
    <dgm:cxn modelId="{EF9D7CB3-E8AD-2641-AC50-3FA585EC23A8}" type="presParOf" srcId="{D085A0DE-FE05-2E49-BEEF-75126F315633}" destId="{56A86AF2-B432-404F-9134-8C998D52CD07}" srcOrd="0" destOrd="0" presId="urn:microsoft.com/office/officeart/2005/8/layout/process4"/>
    <dgm:cxn modelId="{A21E13A1-2C3F-024D-B875-0E48BB55182F}" type="presParOf" srcId="{6347EF64-384E-2242-81C9-6D995BEF27DB}" destId="{2163B4E5-0E51-DB49-9594-D44527B19AF7}" srcOrd="1" destOrd="0" presId="urn:microsoft.com/office/officeart/2005/8/layout/process4"/>
    <dgm:cxn modelId="{93E04C28-11AE-3241-8F1F-2982B7FE7B28}" type="presParOf" srcId="{6347EF64-384E-2242-81C9-6D995BEF27DB}" destId="{7C80567D-2883-344C-925B-3BC145AB0177}" srcOrd="2" destOrd="0" presId="urn:microsoft.com/office/officeart/2005/8/layout/process4"/>
    <dgm:cxn modelId="{85AA4AA1-7842-974A-AE76-7FA5EB88937E}" type="presParOf" srcId="{7C80567D-2883-344C-925B-3BC145AB0177}" destId="{9152995E-4D46-1242-9A43-DF0BAC62F8C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D5AD0-7ACD-4347-8532-F05BB9CD0406}">
      <dsp:nvSpPr>
        <dsp:cNvPr id="0" name=""/>
        <dsp:cNvSpPr/>
      </dsp:nvSpPr>
      <dsp:spPr>
        <a:xfrm rot="5400000">
          <a:off x="-175338" y="175657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sp:txBody>
      <dsp:txXfrm rot="-5400000">
        <a:off x="1" y="409440"/>
        <a:ext cx="818244" cy="350677"/>
      </dsp:txXfrm>
    </dsp:sp>
    <dsp:sp modelId="{63AFD1AE-1D3D-5942-9D51-FCCF92F670C2}">
      <dsp:nvSpPr>
        <dsp:cNvPr id="0" name=""/>
        <dsp:cNvSpPr/>
      </dsp:nvSpPr>
      <dsp:spPr>
        <a:xfrm rot="5400000">
          <a:off x="5829061" y="-5010496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Étudier la plaquette de l’UPN et choisir les cours que vous voulez suivre (30 ECTS obligatoires)</a:t>
          </a:r>
          <a:endParaRPr lang="en-GB" sz="1800" kern="1200"/>
        </a:p>
      </dsp:txBody>
      <dsp:txXfrm rot="-5400000">
        <a:off x="818245" y="37410"/>
        <a:ext cx="10744341" cy="685618"/>
      </dsp:txXfrm>
    </dsp:sp>
    <dsp:sp modelId="{66749C68-1637-9F48-B160-28B5537E7329}">
      <dsp:nvSpPr>
        <dsp:cNvPr id="0" name=""/>
        <dsp:cNvSpPr/>
      </dsp:nvSpPr>
      <dsp:spPr>
        <a:xfrm rot="5400000">
          <a:off x="-175338" y="1228183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sp:txBody>
      <dsp:txXfrm rot="-5400000">
        <a:off x="1" y="1461966"/>
        <a:ext cx="818244" cy="350677"/>
      </dsp:txXfrm>
    </dsp:sp>
    <dsp:sp modelId="{165C9BA9-56D2-424B-AB27-5698DCCABFEB}">
      <dsp:nvSpPr>
        <dsp:cNvPr id="0" name=""/>
        <dsp:cNvSpPr/>
      </dsp:nvSpPr>
      <dsp:spPr>
        <a:xfrm rot="5400000">
          <a:off x="5829061" y="-3957970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Étudier la plaquette de l’université d’accueil</a:t>
          </a:r>
          <a:endParaRPr lang="en-GB" sz="1800" kern="1200"/>
        </a:p>
      </dsp:txBody>
      <dsp:txXfrm rot="-5400000">
        <a:off x="818245" y="1089936"/>
        <a:ext cx="10744341" cy="685618"/>
      </dsp:txXfrm>
    </dsp:sp>
    <dsp:sp modelId="{0F87DE0F-3B65-394F-87FE-F885140E7431}">
      <dsp:nvSpPr>
        <dsp:cNvPr id="0" name=""/>
        <dsp:cNvSpPr/>
      </dsp:nvSpPr>
      <dsp:spPr>
        <a:xfrm rot="5400000">
          <a:off x="-175338" y="2280709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sp:txBody>
      <dsp:txXfrm rot="-5400000">
        <a:off x="1" y="2514492"/>
        <a:ext cx="818244" cy="350677"/>
      </dsp:txXfrm>
    </dsp:sp>
    <dsp:sp modelId="{D992E03D-D5DA-8D42-9DA9-EFABBB345A59}">
      <dsp:nvSpPr>
        <dsp:cNvPr id="0" name=""/>
        <dsp:cNvSpPr/>
      </dsp:nvSpPr>
      <dsp:spPr>
        <a:xfrm rot="5400000">
          <a:off x="5829061" y="-2905444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Choisir les cours proposés par l’université d’accueil qui se rapprochent le plus de ceux choisis à l’UPN</a:t>
          </a:r>
          <a:endParaRPr lang="en-GB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(30 ECTS)</a:t>
          </a:r>
          <a:r>
            <a:rPr lang="fr-FR" sz="1800" b="1" kern="1200" noProof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GB" sz="1800" kern="1200"/>
        </a:p>
      </dsp:txBody>
      <dsp:txXfrm rot="-5400000">
        <a:off x="818245" y="2142462"/>
        <a:ext cx="10744341" cy="685618"/>
      </dsp:txXfrm>
    </dsp:sp>
    <dsp:sp modelId="{470ED0CE-E9C1-4C4B-B5B8-6ABA1147AD49}">
      <dsp:nvSpPr>
        <dsp:cNvPr id="0" name=""/>
        <dsp:cNvSpPr/>
      </dsp:nvSpPr>
      <dsp:spPr>
        <a:xfrm rot="5400000">
          <a:off x="-175338" y="3333235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fr-FR" sz="1500" b="0" kern="1200" noProof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3567018"/>
        <a:ext cx="818244" cy="350677"/>
      </dsp:txXfrm>
    </dsp:sp>
    <dsp:sp modelId="{1ACF1042-2159-A24A-8765-5EDD4F58E438}">
      <dsp:nvSpPr>
        <dsp:cNvPr id="0" name=""/>
        <dsp:cNvSpPr/>
      </dsp:nvSpPr>
      <dsp:spPr>
        <a:xfrm rot="5400000">
          <a:off x="5829061" y="-1852918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Faire valider votre contrat par votre enseignante coordinatrice</a:t>
          </a:r>
          <a:endParaRPr lang="en-GB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 dirty="0">
              <a:latin typeface="Arial" panose="020B0604020202020204" pitchFamily="34" charset="0"/>
              <a:cs typeface="Arial" panose="020B0604020202020204" pitchFamily="34" charset="0"/>
            </a:rPr>
            <a:t>(Dina </a:t>
          </a:r>
          <a:r>
            <a:rPr lang="fr-FR" sz="1800" b="0" kern="1200" noProof="0" dirty="0" err="1">
              <a:latin typeface="Arial" panose="020B0604020202020204" pitchFamily="34" charset="0"/>
              <a:cs typeface="Arial" panose="020B0604020202020204" pitchFamily="34" charset="0"/>
            </a:rPr>
            <a:t>Adinda</a:t>
          </a:r>
          <a:r>
            <a:rPr lang="fr-FR" sz="1800" b="0" kern="1200" noProof="0" dirty="0">
              <a:latin typeface="Arial" panose="020B0604020202020204" pitchFamily="34" charset="0"/>
              <a:cs typeface="Arial" panose="020B0604020202020204" pitchFamily="34" charset="0"/>
            </a:rPr>
            <a:t> ou Chloé Riban) </a:t>
          </a:r>
          <a:endParaRPr lang="en-GB" sz="1800" kern="1200" dirty="0"/>
        </a:p>
      </dsp:txBody>
      <dsp:txXfrm rot="-5400000">
        <a:off x="818245" y="3194988"/>
        <a:ext cx="10744341" cy="685618"/>
      </dsp:txXfrm>
    </dsp:sp>
    <dsp:sp modelId="{B44F2193-2AE8-FF4B-BC27-C48285EA7797}">
      <dsp:nvSpPr>
        <dsp:cNvPr id="0" name=""/>
        <dsp:cNvSpPr/>
      </dsp:nvSpPr>
      <dsp:spPr>
        <a:xfrm rot="5400000">
          <a:off x="-175338" y="4385761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fr-FR" sz="1500" b="0" kern="1200" noProof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4619544"/>
        <a:ext cx="818244" cy="350677"/>
      </dsp:txXfrm>
    </dsp:sp>
    <dsp:sp modelId="{005ABF7F-6747-0B4E-BEC1-E5E5A4E1982F}">
      <dsp:nvSpPr>
        <dsp:cNvPr id="0" name=""/>
        <dsp:cNvSpPr/>
      </dsp:nvSpPr>
      <dsp:spPr>
        <a:xfrm rot="5400000">
          <a:off x="5829061" y="-800393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 dirty="0">
              <a:latin typeface="Arial" panose="020B0604020202020204" pitchFamily="34" charset="0"/>
              <a:cs typeface="Arial" panose="020B0604020202020204" pitchFamily="34" charset="0"/>
            </a:rPr>
            <a:t>Rédiger votre contrat pédagogique en ligne et le faire signer par votre enseignante coordinatrice </a:t>
          </a:r>
          <a:endParaRPr lang="en-GB" sz="1800" kern="1200" dirty="0"/>
        </a:p>
      </dsp:txBody>
      <dsp:txXfrm rot="-5400000">
        <a:off x="818245" y="4247513"/>
        <a:ext cx="10744341" cy="6856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D5AD0-7ACD-4347-8532-F05BB9CD0406}">
      <dsp:nvSpPr>
        <dsp:cNvPr id="0" name=""/>
        <dsp:cNvSpPr/>
      </dsp:nvSpPr>
      <dsp:spPr>
        <a:xfrm rot="5400000">
          <a:off x="-288027" y="288787"/>
          <a:ext cx="1920182" cy="134412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noProof="0"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fr-FR" sz="1500" b="1" kern="1200" noProof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672824"/>
        <a:ext cx="1344127" cy="576055"/>
      </dsp:txXfrm>
    </dsp:sp>
    <dsp:sp modelId="{63AFD1AE-1D3D-5942-9D51-FCCF92F670C2}">
      <dsp:nvSpPr>
        <dsp:cNvPr id="0" name=""/>
        <dsp:cNvSpPr/>
      </dsp:nvSpPr>
      <dsp:spPr>
        <a:xfrm rot="5400000">
          <a:off x="5847842" y="-4502954"/>
          <a:ext cx="1248118" cy="10255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Si pendant votre séjour un ou des cours choisis ne sont plus disponibles, </a:t>
          </a:r>
          <a:endParaRPr lang="en-GB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choisir un ou d’autres cours correspondant et faire valider par votre enseignante coordinatrice</a:t>
          </a:r>
          <a:endParaRPr lang="en-GB" sz="1800" kern="1200"/>
        </a:p>
      </dsp:txBody>
      <dsp:txXfrm rot="-5400000">
        <a:off x="1344127" y="61689"/>
        <a:ext cx="10194620" cy="1126262"/>
      </dsp:txXfrm>
    </dsp:sp>
    <dsp:sp modelId="{66749C68-1637-9F48-B160-28B5537E7329}">
      <dsp:nvSpPr>
        <dsp:cNvPr id="0" name=""/>
        <dsp:cNvSpPr/>
      </dsp:nvSpPr>
      <dsp:spPr>
        <a:xfrm rot="5400000">
          <a:off x="-288027" y="2017768"/>
          <a:ext cx="1920182" cy="134412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noProof="0"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sp:txBody>
      <dsp:txXfrm rot="-5400000">
        <a:off x="1" y="2401805"/>
        <a:ext cx="1344127" cy="576055"/>
      </dsp:txXfrm>
    </dsp:sp>
    <dsp:sp modelId="{165C9BA9-56D2-424B-AB27-5698DCCABFEB}">
      <dsp:nvSpPr>
        <dsp:cNvPr id="0" name=""/>
        <dsp:cNvSpPr/>
      </dsp:nvSpPr>
      <dsp:spPr>
        <a:xfrm rot="5400000">
          <a:off x="5847842" y="-2773974"/>
          <a:ext cx="1248118" cy="10255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Remplir la partie « Pendant la mobilité » de votre contrat pédagogique</a:t>
          </a:r>
          <a:endParaRPr lang="en-GB" sz="1800" kern="1200"/>
        </a:p>
      </dsp:txBody>
      <dsp:txXfrm rot="-5400000">
        <a:off x="1344127" y="1790669"/>
        <a:ext cx="10194620" cy="1126262"/>
      </dsp:txXfrm>
    </dsp:sp>
    <dsp:sp modelId="{0F87DE0F-3B65-394F-87FE-F885140E7431}">
      <dsp:nvSpPr>
        <dsp:cNvPr id="0" name=""/>
        <dsp:cNvSpPr/>
      </dsp:nvSpPr>
      <dsp:spPr>
        <a:xfrm rot="5400000">
          <a:off x="-288027" y="3746748"/>
          <a:ext cx="1920182" cy="134412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noProof="0"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sp:txBody>
      <dsp:txXfrm rot="-5400000">
        <a:off x="1" y="4130785"/>
        <a:ext cx="1344127" cy="576055"/>
      </dsp:txXfrm>
    </dsp:sp>
    <dsp:sp modelId="{D992E03D-D5DA-8D42-9DA9-EFABBB345A59}">
      <dsp:nvSpPr>
        <dsp:cNvPr id="0" name=""/>
        <dsp:cNvSpPr/>
      </dsp:nvSpPr>
      <dsp:spPr>
        <a:xfrm rot="5400000">
          <a:off x="5847842" y="-1044993"/>
          <a:ext cx="1248118" cy="10255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latin typeface="Arial" panose="020B0604020202020204" pitchFamily="34" charset="0"/>
              <a:cs typeface="Arial" panose="020B0604020202020204" pitchFamily="34" charset="0"/>
            </a:rPr>
            <a:t>Faire signer votre nouveau contrat par votre enseignante coordinatrice</a:t>
          </a:r>
          <a:endParaRPr lang="en-GB" sz="1800" kern="1200"/>
        </a:p>
      </dsp:txBody>
      <dsp:txXfrm rot="-5400000">
        <a:off x="1344127" y="3519650"/>
        <a:ext cx="10194620" cy="11262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86AF2-B432-404F-9134-8C998D52CD07}">
      <dsp:nvSpPr>
        <dsp:cNvPr id="0" name=""/>
        <dsp:cNvSpPr/>
      </dsp:nvSpPr>
      <dsp:spPr>
        <a:xfrm>
          <a:off x="0" y="3755744"/>
          <a:ext cx="4961871" cy="1232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latin typeface="Arial"/>
              <a:cs typeface="Arial"/>
            </a:rPr>
            <a:t>Transmettre votre relevé de notes à </a:t>
          </a:r>
          <a:r>
            <a:rPr lang="fr-FR" sz="2000" kern="1200" noProof="0">
              <a:solidFill>
                <a:srgbClr val="FF0000"/>
              </a:solidFill>
              <a:latin typeface="Arial"/>
              <a:cs typeface="Arial"/>
            </a:rPr>
            <a:t>Valérie </a:t>
          </a:r>
          <a:r>
            <a:rPr lang="fr-FR" sz="2000" kern="1200" noProof="0" err="1">
              <a:solidFill>
                <a:srgbClr val="FF0000"/>
              </a:solidFill>
              <a:latin typeface="Arial"/>
              <a:cs typeface="Arial"/>
            </a:rPr>
            <a:t>Pérennès</a:t>
          </a:r>
          <a:r>
            <a:rPr lang="fr-FR" sz="2000" kern="1200" noProof="0">
              <a:solidFill>
                <a:srgbClr val="FF0000"/>
              </a:solidFill>
              <a:latin typeface="Arial"/>
              <a:cs typeface="Arial"/>
            </a:rPr>
            <a:t> (Licence) et Jonathan François (Master)</a:t>
          </a:r>
          <a:r>
            <a:rPr lang="fr-FR" sz="2000" kern="1200" noProof="0">
              <a:solidFill>
                <a:schemeClr val="tx1"/>
              </a:solidFill>
              <a:latin typeface="Arial"/>
              <a:cs typeface="Arial"/>
            </a:rPr>
            <a:t> et votre enseignante coordinatrice afin de faire la conversion</a:t>
          </a:r>
        </a:p>
      </dsp:txBody>
      <dsp:txXfrm>
        <a:off x="0" y="3755744"/>
        <a:ext cx="4961871" cy="1232719"/>
      </dsp:txXfrm>
    </dsp:sp>
    <dsp:sp modelId="{2DED5F00-B4DC-A042-8A1E-FE11CE924D10}">
      <dsp:nvSpPr>
        <dsp:cNvPr id="0" name=""/>
        <dsp:cNvSpPr/>
      </dsp:nvSpPr>
      <dsp:spPr>
        <a:xfrm rot="10800000">
          <a:off x="0" y="1878312"/>
          <a:ext cx="4961871" cy="189592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latin typeface="Arial"/>
              <a:cs typeface="Arial"/>
            </a:rPr>
            <a:t>Si votre semestre à l'étranger se termine plus tard que la reprise, prévenir vos enseignants d'EC</a:t>
          </a:r>
        </a:p>
      </dsp:txBody>
      <dsp:txXfrm rot="10800000">
        <a:off x="0" y="1878312"/>
        <a:ext cx="4961871" cy="1231913"/>
      </dsp:txXfrm>
    </dsp:sp>
    <dsp:sp modelId="{9152995E-4D46-1242-9A43-DF0BAC62F8C3}">
      <dsp:nvSpPr>
        <dsp:cNvPr id="0" name=""/>
        <dsp:cNvSpPr/>
      </dsp:nvSpPr>
      <dsp:spPr>
        <a:xfrm rot="10800000">
          <a:off x="0" y="881"/>
          <a:ext cx="4961871" cy="189592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latin typeface="Arial"/>
              <a:cs typeface="Arial"/>
            </a:rPr>
            <a:t>Etudiants partis au 1e semestre</a:t>
          </a:r>
        </a:p>
      </dsp:txBody>
      <dsp:txXfrm rot="10800000">
        <a:off x="0" y="881"/>
        <a:ext cx="4961871" cy="12319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A66AA-61DB-4860-9379-02F1BC61387B}">
      <dsp:nvSpPr>
        <dsp:cNvPr id="0" name=""/>
        <dsp:cNvSpPr/>
      </dsp:nvSpPr>
      <dsp:spPr>
        <a:xfrm>
          <a:off x="0" y="1887252"/>
          <a:ext cx="4961871" cy="123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latin typeface="Arial"/>
              <a:cs typeface="Arial"/>
            </a:rPr>
            <a:t>Transmettre votre relevé de notes </a:t>
          </a:r>
          <a:r>
            <a:rPr lang="fr-FR" sz="2000" kern="1200" noProof="0">
              <a:latin typeface="Helvetica Light"/>
              <a:cs typeface="Arial"/>
            </a:rPr>
            <a:t>à </a:t>
          </a:r>
          <a:r>
            <a:rPr lang="fr-FR" sz="2000" b="0" kern="1200" noProof="0">
              <a:solidFill>
                <a:srgbClr val="FF0000"/>
              </a:solidFill>
              <a:latin typeface="Arial"/>
              <a:cs typeface="Arial"/>
            </a:rPr>
            <a:t>Valérie </a:t>
          </a:r>
          <a:r>
            <a:rPr lang="fr-FR" sz="2000" b="0" kern="1200" noProof="0" err="1">
              <a:solidFill>
                <a:srgbClr val="FF0000"/>
              </a:solidFill>
              <a:latin typeface="Arial"/>
              <a:cs typeface="Arial"/>
            </a:rPr>
            <a:t>Pérennès</a:t>
          </a:r>
          <a:r>
            <a:rPr lang="fr-FR" sz="2000" b="0" kern="1200" noProof="0">
              <a:solidFill>
                <a:srgbClr val="FF0000"/>
              </a:solidFill>
              <a:latin typeface="Arial"/>
              <a:cs typeface="Arial"/>
            </a:rPr>
            <a:t> (Licence) et Jonathan François (Master)</a:t>
          </a:r>
          <a:r>
            <a:rPr lang="fr-FR" sz="2000" kern="1200" noProof="0">
              <a:solidFill>
                <a:schemeClr val="tx1"/>
              </a:solidFill>
              <a:latin typeface="Helvetica Light"/>
              <a:cs typeface="Arial"/>
            </a:rPr>
            <a:t> </a:t>
          </a:r>
          <a:r>
            <a:rPr lang="fr-FR" sz="2000" kern="1200" noProof="0">
              <a:solidFill>
                <a:schemeClr val="tx1"/>
              </a:solidFill>
              <a:latin typeface="Arial"/>
              <a:cs typeface="Arial"/>
            </a:rPr>
            <a:t>et votre enseignante coordinatrice afin de faire la conversion</a:t>
          </a:r>
          <a:endParaRPr lang="fr-FR" sz="2000" kern="1200" noProof="0"/>
        </a:p>
      </dsp:txBody>
      <dsp:txXfrm>
        <a:off x="0" y="1887252"/>
        <a:ext cx="4961871" cy="1238242"/>
      </dsp:txXfrm>
    </dsp:sp>
    <dsp:sp modelId="{9152995E-4D46-1242-9A43-DF0BAC62F8C3}">
      <dsp:nvSpPr>
        <dsp:cNvPr id="0" name=""/>
        <dsp:cNvSpPr/>
      </dsp:nvSpPr>
      <dsp:spPr>
        <a:xfrm rot="10800000">
          <a:off x="0" y="1410"/>
          <a:ext cx="4961871" cy="190441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latin typeface="Arial"/>
              <a:cs typeface="Arial"/>
            </a:rPr>
            <a:t>Etudiants partis au 2nd semestre ou à l’année</a:t>
          </a:r>
        </a:p>
      </dsp:txBody>
      <dsp:txXfrm rot="10800000">
        <a:off x="0" y="1410"/>
        <a:ext cx="4961871" cy="12374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D5AD0-7ACD-4347-8532-F05BB9CD0406}">
      <dsp:nvSpPr>
        <dsp:cNvPr id="0" name=""/>
        <dsp:cNvSpPr/>
      </dsp:nvSpPr>
      <dsp:spPr>
        <a:xfrm rot="5400000">
          <a:off x="-175338" y="175657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</a:p>
      </dsp:txBody>
      <dsp:txXfrm rot="-5400000">
        <a:off x="1" y="409440"/>
        <a:ext cx="818244" cy="350677"/>
      </dsp:txXfrm>
    </dsp:sp>
    <dsp:sp modelId="{63AFD1AE-1D3D-5942-9D51-FCCF92F670C2}">
      <dsp:nvSpPr>
        <dsp:cNvPr id="0" name=""/>
        <dsp:cNvSpPr/>
      </dsp:nvSpPr>
      <dsp:spPr>
        <a:xfrm rot="5400000">
          <a:off x="5829061" y="-5010496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Étudier la plaquette de l’UPN et choisir les cours que vous voulez suivre</a:t>
          </a:r>
          <a:endParaRPr lang="en-GB" sz="1800" kern="1200">
            <a:solidFill>
              <a:schemeClr val="accent5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(30 ECTS obligatoires Par semestre)</a:t>
          </a:r>
          <a:endParaRPr lang="en-GB" sz="1800" kern="1200">
            <a:solidFill>
              <a:schemeClr val="accent5"/>
            </a:solidFill>
          </a:endParaRPr>
        </a:p>
      </dsp:txBody>
      <dsp:txXfrm rot="-5400000">
        <a:off x="818245" y="37410"/>
        <a:ext cx="10744341" cy="685618"/>
      </dsp:txXfrm>
    </dsp:sp>
    <dsp:sp modelId="{66749C68-1637-9F48-B160-28B5537E7329}">
      <dsp:nvSpPr>
        <dsp:cNvPr id="0" name=""/>
        <dsp:cNvSpPr/>
      </dsp:nvSpPr>
      <dsp:spPr>
        <a:xfrm rot="5400000">
          <a:off x="-175338" y="1228183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sp:txBody>
      <dsp:txXfrm rot="-5400000">
        <a:off x="1" y="1461966"/>
        <a:ext cx="818244" cy="350677"/>
      </dsp:txXfrm>
    </dsp:sp>
    <dsp:sp modelId="{165C9BA9-56D2-424B-AB27-5698DCCABFEB}">
      <dsp:nvSpPr>
        <dsp:cNvPr id="0" name=""/>
        <dsp:cNvSpPr/>
      </dsp:nvSpPr>
      <dsp:spPr>
        <a:xfrm rot="5400000">
          <a:off x="5829061" y="-3957970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Étudier la plaquette de l’université d’accueil</a:t>
          </a:r>
          <a:endParaRPr lang="en-GB" sz="1800" kern="1200">
            <a:solidFill>
              <a:schemeClr val="accent5"/>
            </a:solidFill>
          </a:endParaRPr>
        </a:p>
      </dsp:txBody>
      <dsp:txXfrm rot="-5400000">
        <a:off x="818245" y="1089936"/>
        <a:ext cx="10744341" cy="685618"/>
      </dsp:txXfrm>
    </dsp:sp>
    <dsp:sp modelId="{0F87DE0F-3B65-394F-87FE-F885140E7431}">
      <dsp:nvSpPr>
        <dsp:cNvPr id="0" name=""/>
        <dsp:cNvSpPr/>
      </dsp:nvSpPr>
      <dsp:spPr>
        <a:xfrm rot="5400000">
          <a:off x="-175338" y="2280709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sp:txBody>
      <dsp:txXfrm rot="-5400000">
        <a:off x="1" y="2514492"/>
        <a:ext cx="818244" cy="350677"/>
      </dsp:txXfrm>
    </dsp:sp>
    <dsp:sp modelId="{D992E03D-D5DA-8D42-9DA9-EFABBB345A59}">
      <dsp:nvSpPr>
        <dsp:cNvPr id="0" name=""/>
        <dsp:cNvSpPr/>
      </dsp:nvSpPr>
      <dsp:spPr>
        <a:xfrm rot="5400000">
          <a:off x="5829061" y="-2905444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Choisir les cours proposés par l’université d’accueil qui se rapprochent le plus de ceux choisis à l’UPN</a:t>
          </a:r>
          <a:endParaRPr lang="en-GB" sz="1800" kern="1200">
            <a:solidFill>
              <a:schemeClr val="accent5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(en prenant soin d’avoir le nombre de crédits approprié selon votre destination)</a:t>
          </a:r>
          <a:r>
            <a:rPr lang="fr-FR" sz="18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GB" sz="1800" kern="1200">
            <a:solidFill>
              <a:schemeClr val="accent5"/>
            </a:solidFill>
          </a:endParaRPr>
        </a:p>
      </dsp:txBody>
      <dsp:txXfrm rot="-5400000">
        <a:off x="818245" y="2142462"/>
        <a:ext cx="10744341" cy="685618"/>
      </dsp:txXfrm>
    </dsp:sp>
    <dsp:sp modelId="{470ED0CE-E9C1-4C4B-B5B8-6ABA1147AD49}">
      <dsp:nvSpPr>
        <dsp:cNvPr id="0" name=""/>
        <dsp:cNvSpPr/>
      </dsp:nvSpPr>
      <dsp:spPr>
        <a:xfrm rot="5400000">
          <a:off x="-175338" y="3333235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fr-FR" sz="1500" b="0" kern="1200" noProof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3567018"/>
        <a:ext cx="818244" cy="350677"/>
      </dsp:txXfrm>
    </dsp:sp>
    <dsp:sp modelId="{1ACF1042-2159-A24A-8765-5EDD4F58E438}">
      <dsp:nvSpPr>
        <dsp:cNvPr id="0" name=""/>
        <dsp:cNvSpPr/>
      </dsp:nvSpPr>
      <dsp:spPr>
        <a:xfrm rot="5400000">
          <a:off x="5829061" y="-1852918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Faire valider votre contrat par votre enseignante coordinatrice</a:t>
          </a:r>
          <a:endParaRPr lang="en-GB" sz="1800" kern="1200">
            <a:solidFill>
              <a:schemeClr val="accent5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(Dina </a:t>
          </a:r>
          <a:r>
            <a:rPr lang="fr-FR" sz="1800" b="0" kern="1200" noProof="0" dirty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Adinda</a:t>
          </a:r>
          <a:r>
            <a:rPr lang="fr-FR" sz="1800" b="0" kern="1200" noProof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Chloé Riban) </a:t>
          </a:r>
          <a:endParaRPr lang="en-GB" sz="1800" kern="1200" dirty="0">
            <a:solidFill>
              <a:schemeClr val="accent5"/>
            </a:solidFill>
          </a:endParaRPr>
        </a:p>
      </dsp:txBody>
      <dsp:txXfrm rot="-5400000">
        <a:off x="818245" y="3194988"/>
        <a:ext cx="10744341" cy="685618"/>
      </dsp:txXfrm>
    </dsp:sp>
    <dsp:sp modelId="{B44F2193-2AE8-FF4B-BC27-C48285EA7797}">
      <dsp:nvSpPr>
        <dsp:cNvPr id="0" name=""/>
        <dsp:cNvSpPr/>
      </dsp:nvSpPr>
      <dsp:spPr>
        <a:xfrm rot="5400000">
          <a:off x="-175338" y="4385761"/>
          <a:ext cx="1168921" cy="81824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5</a:t>
          </a:r>
          <a:endParaRPr lang="fr-FR" sz="1500" b="0" kern="1200" noProof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" y="4619544"/>
        <a:ext cx="818244" cy="350677"/>
      </dsp:txXfrm>
    </dsp:sp>
    <dsp:sp modelId="{005ABF7F-6747-0B4E-BEC1-E5E5A4E1982F}">
      <dsp:nvSpPr>
        <dsp:cNvPr id="0" name=""/>
        <dsp:cNvSpPr/>
      </dsp:nvSpPr>
      <dsp:spPr>
        <a:xfrm rot="5400000">
          <a:off x="5829061" y="-800393"/>
          <a:ext cx="759798" cy="107814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Imprimer le contrat via le site des relations internationales, </a:t>
          </a:r>
          <a:endParaRPr lang="en-GB" sz="1800" kern="1200">
            <a:solidFill>
              <a:schemeClr val="accent5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le faire signer et tamponner par votre enseignante coordinatrice</a:t>
          </a:r>
          <a:endParaRPr lang="en-GB" sz="1800" kern="1200">
            <a:solidFill>
              <a:schemeClr val="accent5"/>
            </a:solidFill>
          </a:endParaRPr>
        </a:p>
      </dsp:txBody>
      <dsp:txXfrm rot="-5400000">
        <a:off x="818245" y="4247513"/>
        <a:ext cx="10744341" cy="6856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3D5AD0-7ACD-4347-8532-F05BB9CD0406}">
      <dsp:nvSpPr>
        <dsp:cNvPr id="0" name=""/>
        <dsp:cNvSpPr/>
      </dsp:nvSpPr>
      <dsp:spPr>
        <a:xfrm rot="5400000">
          <a:off x="-217892" y="219461"/>
          <a:ext cx="1452614" cy="101683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1</a:t>
          </a:r>
          <a:endParaRPr lang="fr-FR" sz="1500" b="1" kern="1200" noProof="0">
            <a:solidFill>
              <a:schemeClr val="accent5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0" y="509984"/>
        <a:ext cx="1016830" cy="435784"/>
      </dsp:txXfrm>
    </dsp:sp>
    <dsp:sp modelId="{63AFD1AE-1D3D-5942-9D51-FCCF92F670C2}">
      <dsp:nvSpPr>
        <dsp:cNvPr id="0" name=""/>
        <dsp:cNvSpPr/>
      </dsp:nvSpPr>
      <dsp:spPr>
        <a:xfrm rot="5400000">
          <a:off x="5836153" y="-4817753"/>
          <a:ext cx="944199" cy="105828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Si pendant votre séjour un ou des cours choisis ne sont plus disponibles, </a:t>
          </a:r>
          <a:endParaRPr lang="en-GB" sz="1800" kern="1200">
            <a:solidFill>
              <a:schemeClr val="accent5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choisir un ou d’autres cours correspondant et faire valider par votre enseignante coordinatrice</a:t>
          </a:r>
          <a:endParaRPr lang="en-GB" sz="1800" kern="1200">
            <a:solidFill>
              <a:schemeClr val="accent5"/>
            </a:solidFill>
          </a:endParaRPr>
        </a:p>
      </dsp:txBody>
      <dsp:txXfrm rot="-5400000">
        <a:off x="1016830" y="47662"/>
        <a:ext cx="10536753" cy="852015"/>
      </dsp:txXfrm>
    </dsp:sp>
    <dsp:sp modelId="{66749C68-1637-9F48-B160-28B5537E7329}">
      <dsp:nvSpPr>
        <dsp:cNvPr id="0" name=""/>
        <dsp:cNvSpPr/>
      </dsp:nvSpPr>
      <dsp:spPr>
        <a:xfrm rot="5400000">
          <a:off x="-217892" y="1527431"/>
          <a:ext cx="1452614" cy="101683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2</a:t>
          </a:r>
        </a:p>
      </dsp:txBody>
      <dsp:txXfrm rot="-5400000">
        <a:off x="0" y="1817954"/>
        <a:ext cx="1016830" cy="435784"/>
      </dsp:txXfrm>
    </dsp:sp>
    <dsp:sp modelId="{165C9BA9-56D2-424B-AB27-5698DCCABFEB}">
      <dsp:nvSpPr>
        <dsp:cNvPr id="0" name=""/>
        <dsp:cNvSpPr/>
      </dsp:nvSpPr>
      <dsp:spPr>
        <a:xfrm rot="5400000">
          <a:off x="5836153" y="-3509783"/>
          <a:ext cx="944199" cy="105828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Remplir le document «modification du contrat d’étude»</a:t>
          </a:r>
          <a:endParaRPr lang="en-GB" sz="1800" kern="1200">
            <a:solidFill>
              <a:schemeClr val="accent5"/>
            </a:solidFill>
          </a:endParaRPr>
        </a:p>
      </dsp:txBody>
      <dsp:txXfrm rot="-5400000">
        <a:off x="1016830" y="1355632"/>
        <a:ext cx="10536753" cy="852015"/>
      </dsp:txXfrm>
    </dsp:sp>
    <dsp:sp modelId="{0F87DE0F-3B65-394F-87FE-F885140E7431}">
      <dsp:nvSpPr>
        <dsp:cNvPr id="0" name=""/>
        <dsp:cNvSpPr/>
      </dsp:nvSpPr>
      <dsp:spPr>
        <a:xfrm rot="5400000">
          <a:off x="-217892" y="2835402"/>
          <a:ext cx="1452614" cy="101683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</a:p>
      </dsp:txBody>
      <dsp:txXfrm rot="-5400000">
        <a:off x="0" y="3125925"/>
        <a:ext cx="1016830" cy="435784"/>
      </dsp:txXfrm>
    </dsp:sp>
    <dsp:sp modelId="{D992E03D-D5DA-8D42-9DA9-EFABBB345A59}">
      <dsp:nvSpPr>
        <dsp:cNvPr id="0" name=""/>
        <dsp:cNvSpPr/>
      </dsp:nvSpPr>
      <dsp:spPr>
        <a:xfrm rot="5400000">
          <a:off x="5836153" y="-2201813"/>
          <a:ext cx="944199" cy="105828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b="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Faire signer votre nouveau contrat par votre enseignante coordinatrice</a:t>
          </a:r>
          <a:endParaRPr lang="en-GB" sz="1800" kern="1200">
            <a:solidFill>
              <a:schemeClr val="accent5"/>
            </a:solidFill>
          </a:endParaRPr>
        </a:p>
      </dsp:txBody>
      <dsp:txXfrm rot="-5400000">
        <a:off x="1016830" y="2663602"/>
        <a:ext cx="10536753" cy="852015"/>
      </dsp:txXfrm>
    </dsp:sp>
    <dsp:sp modelId="{17CC3B40-62C9-3943-AA9C-BC0122628292}">
      <dsp:nvSpPr>
        <dsp:cNvPr id="0" name=""/>
        <dsp:cNvSpPr/>
      </dsp:nvSpPr>
      <dsp:spPr>
        <a:xfrm rot="5400000">
          <a:off x="-217892" y="4143372"/>
          <a:ext cx="1452614" cy="101683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4</a:t>
          </a:r>
        </a:p>
      </dsp:txBody>
      <dsp:txXfrm rot="-5400000">
        <a:off x="0" y="4433895"/>
        <a:ext cx="1016830" cy="435784"/>
      </dsp:txXfrm>
    </dsp:sp>
    <dsp:sp modelId="{47170B7F-DBB2-D54B-8922-2FA975E2F352}">
      <dsp:nvSpPr>
        <dsp:cNvPr id="0" name=""/>
        <dsp:cNvSpPr/>
      </dsp:nvSpPr>
      <dsp:spPr>
        <a:xfrm rot="5400000">
          <a:off x="5836153" y="-893843"/>
          <a:ext cx="944199" cy="1058284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Envoyer votre nouveau contrat à votre gestionnaire de mobilité par email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8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(V. </a:t>
          </a:r>
          <a:r>
            <a:rPr lang="fr-FR" sz="1800" kern="1200" noProof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Zero</a:t>
          </a:r>
          <a:r>
            <a:rPr lang="fr-FR" sz="18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S. Han-Benoit)</a:t>
          </a:r>
        </a:p>
      </dsp:txBody>
      <dsp:txXfrm rot="-5400000">
        <a:off x="1016830" y="3971572"/>
        <a:ext cx="10536753" cy="8520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86AF2-B432-404F-9134-8C998D52CD07}">
      <dsp:nvSpPr>
        <dsp:cNvPr id="0" name=""/>
        <dsp:cNvSpPr/>
      </dsp:nvSpPr>
      <dsp:spPr>
        <a:xfrm>
          <a:off x="0" y="3755744"/>
          <a:ext cx="4961871" cy="1232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Transmettre votre relevé de notes à V. </a:t>
          </a:r>
          <a:r>
            <a:rPr lang="fr-FR" sz="2000" kern="1200" noProof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Zero</a:t>
          </a:r>
          <a:r>
            <a:rPr lang="fr-FR" sz="20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S. Han-Benoit et votre enseignante coordinatrice afin de faire la conversion</a:t>
          </a:r>
        </a:p>
      </dsp:txBody>
      <dsp:txXfrm>
        <a:off x="0" y="3755744"/>
        <a:ext cx="4961871" cy="1232719"/>
      </dsp:txXfrm>
    </dsp:sp>
    <dsp:sp modelId="{2DED5F00-B4DC-A042-8A1E-FE11CE924D10}">
      <dsp:nvSpPr>
        <dsp:cNvPr id="0" name=""/>
        <dsp:cNvSpPr/>
      </dsp:nvSpPr>
      <dsp:spPr>
        <a:xfrm rot="10800000">
          <a:off x="0" y="1878312"/>
          <a:ext cx="4961871" cy="189592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Si votre semestre à l'étranger se termine plus tard que la reprise, prévenir vos enseignants d'EC</a:t>
          </a:r>
        </a:p>
      </dsp:txBody>
      <dsp:txXfrm rot="10800000">
        <a:off x="0" y="1878312"/>
        <a:ext cx="4961871" cy="1231913"/>
      </dsp:txXfrm>
    </dsp:sp>
    <dsp:sp modelId="{9152995E-4D46-1242-9A43-DF0BAC62F8C3}">
      <dsp:nvSpPr>
        <dsp:cNvPr id="0" name=""/>
        <dsp:cNvSpPr/>
      </dsp:nvSpPr>
      <dsp:spPr>
        <a:xfrm rot="10800000">
          <a:off x="0" y="881"/>
          <a:ext cx="4961871" cy="1895921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Etudiants partis au 1e semestre</a:t>
          </a:r>
        </a:p>
      </dsp:txBody>
      <dsp:txXfrm rot="10800000">
        <a:off x="0" y="881"/>
        <a:ext cx="4961871" cy="123191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86AF2-B432-404F-9134-8C998D52CD07}">
      <dsp:nvSpPr>
        <dsp:cNvPr id="0" name=""/>
        <dsp:cNvSpPr/>
      </dsp:nvSpPr>
      <dsp:spPr>
        <a:xfrm>
          <a:off x="0" y="1887252"/>
          <a:ext cx="4961871" cy="123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Transmettre votre relevé de notes à V. </a:t>
          </a:r>
          <a:r>
            <a:rPr lang="fr-FR" sz="2000" kern="1200" noProof="0" err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Zero</a:t>
          </a:r>
          <a:r>
            <a:rPr lang="fr-FR" sz="20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 ou S. Han-Benoit et votre enseignante coordinatrice afin de faire la conversion</a:t>
          </a:r>
        </a:p>
      </dsp:txBody>
      <dsp:txXfrm>
        <a:off x="0" y="1887252"/>
        <a:ext cx="4961871" cy="1238242"/>
      </dsp:txXfrm>
    </dsp:sp>
    <dsp:sp modelId="{9152995E-4D46-1242-9A43-DF0BAC62F8C3}">
      <dsp:nvSpPr>
        <dsp:cNvPr id="0" name=""/>
        <dsp:cNvSpPr/>
      </dsp:nvSpPr>
      <dsp:spPr>
        <a:xfrm rot="10800000">
          <a:off x="0" y="1410"/>
          <a:ext cx="4961871" cy="190441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noProof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rPr>
            <a:t>Etudiants partis au 2nd semestre ou à l’année</a:t>
          </a:r>
        </a:p>
      </dsp:txBody>
      <dsp:txXfrm rot="10800000">
        <a:off x="0" y="1410"/>
        <a:ext cx="4961871" cy="1237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116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14339" name="Shape 117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>
              <a:sym typeface="Helvetica Neu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1pPr>
    <a:lvl2pPr marL="742950" indent="-28575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2pPr>
    <a:lvl3pPr marL="11430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3pPr>
    <a:lvl4pPr marL="16002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4pPr>
    <a:lvl5pPr marL="2057400" indent="-228600" algn="l" defTabSz="457200" rtl="0" eaLnBrk="0" fontAlgn="base" hangingPunct="0">
      <a:lnSpc>
        <a:spcPct val="118000"/>
      </a:lnSpc>
      <a:spcBef>
        <a:spcPct val="30000"/>
      </a:spcBef>
      <a:spcAft>
        <a:spcPct val="0"/>
      </a:spcAft>
      <a:defRPr sz="2200">
        <a:solidFill>
          <a:schemeClr val="tx1"/>
        </a:solidFill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315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484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D489B-B919-44AD-8E88-34F7E8BDBB23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-Gilles Allain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« Saisissez une citation ici. » 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93FC4-C771-4552-8489-A213ED22D8C1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3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B4FF1-97F9-4DCE-9C3C-3C1EF9110826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9E6AF-9E45-40FE-8EA9-1D00FE3BF727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Shape 23"/>
          <p:cNvSpPr>
            <a:spLocks noGrp="1"/>
          </p:cNvSpPr>
          <p:nvPr>
            <p:ph type="sldNum" sz="quarter" idx="14"/>
          </p:nvPr>
        </p:nvSpPr>
        <p:spPr>
          <a:xfrm>
            <a:off x="6311900" y="9245600"/>
            <a:ext cx="3683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01821-08E6-4B37-85D5-305361E3373A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97E52-88AC-4441-852B-34F7318A2CF1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5E662-B5B2-4BB0-8D7A-6E089F36D0C0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0FE60-A609-45C0-BDA4-225D5CC73671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6C928-183E-4C0C-8191-FD5AA8CC7CB2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Shape 4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AA332-B2D3-406F-9488-AC49C18BF9A5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F99AD-9807-4DF4-824F-273D2EAD04A4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 lvl="0"/>
            <a:endParaRPr noProof="0">
              <a:sym typeface="Helvetica Light"/>
            </a:endParaRPr>
          </a:p>
        </p:txBody>
      </p:sp>
      <p:sp>
        <p:nvSpPr>
          <p:cNvPr id="5" name="Shape 4"/>
          <p:cNvSpPr>
            <a:spLocks noGrp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D5D2B-BA68-4EF1-BC08-E8BD1851D807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Grp="1"/>
          </p:cNvSpPr>
          <p:nvPr>
            <p:ph type="title"/>
          </p:nvPr>
        </p:nvSpPr>
        <p:spPr bwMode="auto">
          <a:xfrm>
            <a:off x="952500" y="444500"/>
            <a:ext cx="11099800" cy="21590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>
                <a:sym typeface="Helvetica Light"/>
              </a:rPr>
              <a:t>Texte du titre</a:t>
            </a:r>
          </a:p>
        </p:txBody>
      </p:sp>
      <p:sp>
        <p:nvSpPr>
          <p:cNvPr id="1027" name="Shape 3"/>
          <p:cNvSpPr>
            <a:spLocks noGrp="1"/>
          </p:cNvSpPr>
          <p:nvPr>
            <p:ph type="body" idx="1"/>
          </p:nvPr>
        </p:nvSpPr>
        <p:spPr bwMode="auto">
          <a:xfrm>
            <a:off x="952500" y="2603500"/>
            <a:ext cx="11099800" cy="62865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>
                <a:sym typeface="Helvetica Light"/>
              </a:rPr>
              <a:t>Texte niveau 1</a:t>
            </a:r>
          </a:p>
          <a:p>
            <a:pPr lvl="1"/>
            <a:r>
              <a:rPr lang="fr-FR">
                <a:sym typeface="Helvetica Light"/>
              </a:rPr>
              <a:t>Texte niveau 2</a:t>
            </a:r>
          </a:p>
          <a:p>
            <a:pPr lvl="2"/>
            <a:r>
              <a:rPr lang="fr-FR">
                <a:sym typeface="Helvetica Light"/>
              </a:rPr>
              <a:t>Texte niveau 3</a:t>
            </a:r>
          </a:p>
          <a:p>
            <a:pPr lvl="3"/>
            <a:r>
              <a:rPr lang="fr-FR">
                <a:sym typeface="Helvetica Light"/>
              </a:rPr>
              <a:t>Texte niveau 4</a:t>
            </a:r>
          </a:p>
          <a:p>
            <a:pPr lvl="4"/>
            <a:r>
              <a:rPr lang="fr-FR">
                <a:sym typeface="Helvetica Light"/>
              </a:rPr>
              <a:t>Texte niveau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900" y="9251950"/>
            <a:ext cx="368300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 fontAlgn="auto" hangingPunct="0">
              <a:spcBef>
                <a:spcPts val="0"/>
              </a:spcBef>
              <a:spcAft>
                <a:spcPts val="0"/>
              </a:spcAft>
              <a:defRPr sz="1800" ker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222708F-736A-4DA9-A3EE-02772FF94AAE}" type="slidenum">
              <a:rPr/>
              <a:pPr>
                <a:defRPr/>
              </a:pPr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ransition spd="med"/>
  <p:txStyles>
    <p:titleStyle>
      <a:lvl1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1pPr>
      <a:lvl2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2pPr>
      <a:lvl3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3pPr>
      <a:lvl4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4pPr>
      <a:lvl5pPr algn="ctr" defTabSz="584200" rtl="0" eaLnBrk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1pPr>
      <a:lvl2pPr marL="8890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2pPr>
      <a:lvl3pPr marL="13335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3pPr>
      <a:lvl4pPr marL="17780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4pPr>
      <a:lvl5pPr marL="2222500" indent="-444500" algn="l" defTabSz="584200" rtl="0" eaLnBrk="0" fontAlgn="base" hangingPunct="0">
        <a:spcBef>
          <a:spcPts val="4200"/>
        </a:spcBef>
        <a:spcAft>
          <a:spcPct val="0"/>
        </a:spcAft>
        <a:buSzPct val="75000"/>
        <a:buChar char="•"/>
        <a:defRPr sz="3600">
          <a:solidFill>
            <a:srgbClr val="000000"/>
          </a:solidFill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tudiants.parisnanterre.fr/partir-a-linternational/partir-en-echange-universitaire/sejours-detudes-hors-europ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13" Type="http://schemas.microsoft.com/office/2007/relationships/diagramDrawing" Target="../diagrams/drawing8.xml"/><Relationship Id="rId3" Type="http://schemas.openxmlformats.org/officeDocument/2006/relationships/image" Target="../media/image6.jpeg"/><Relationship Id="rId7" Type="http://schemas.openxmlformats.org/officeDocument/2006/relationships/diagramColors" Target="../diagrams/colors7.xml"/><Relationship Id="rId12" Type="http://schemas.openxmlformats.org/officeDocument/2006/relationships/diagramColors" Target="../diagrams/colors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7.xml"/><Relationship Id="rId11" Type="http://schemas.openxmlformats.org/officeDocument/2006/relationships/diagramQuickStyle" Target="../diagrams/quickStyle8.xml"/><Relationship Id="rId5" Type="http://schemas.openxmlformats.org/officeDocument/2006/relationships/diagramLayout" Target="../diagrams/layout7.xml"/><Relationship Id="rId10" Type="http://schemas.openxmlformats.org/officeDocument/2006/relationships/diagramLayout" Target="../diagrams/layout8.xml"/><Relationship Id="rId4" Type="http://schemas.openxmlformats.org/officeDocument/2006/relationships/diagramData" Target="../diagrams/data7.xml"/><Relationship Id="rId9" Type="http://schemas.openxmlformats.org/officeDocument/2006/relationships/diagramData" Target="../diagrams/data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arisnanterre.fr/etudiant-de-paris-nanterre-partir-a-linternational/aides-a-la-mobilite-etudes" TargetMode="Externa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etudiants.parisnanterre.fr/venir-a-luniversite/etudiant-international-venir-etudier-a-paris-nanterre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4.png"/><Relationship Id="rId7" Type="http://schemas.openxmlformats.org/officeDocument/2006/relationships/hyperlink" Target="mailto:relations-internationales@liste.parisnanterre.fr" TargetMode="Externa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laroque@parisnanterre.fr" TargetMode="External"/><Relationship Id="rId11" Type="http://schemas.openxmlformats.org/officeDocument/2006/relationships/hyperlink" Target="mailto:welcomedesk@liste.parisnanterre.fr" TargetMode="External"/><Relationship Id="rId5" Type="http://schemas.openxmlformats.org/officeDocument/2006/relationships/hyperlink" Target="mailto:dadinda@parisnanterre.fr" TargetMode="External"/><Relationship Id="rId10" Type="http://schemas.openxmlformats.org/officeDocument/2006/relationships/hyperlink" Target="https://etudiants.parisnanterre.fr/welcome-desk" TargetMode="External"/><Relationship Id="rId4" Type="http://schemas.openxmlformats.org/officeDocument/2006/relationships/hyperlink" Target="mailto:hmilova@parisnanterre.fr" TargetMode="External"/><Relationship Id="rId9" Type="http://schemas.openxmlformats.org/officeDocument/2006/relationships/hyperlink" Target="https://etudiants.parisnanterre.fr/venir-a-luniversite/etudiant-international-venir-etudier-a-paris-nanterre/venir-en-mobilite-individuell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v.zero@parisnanterre.fr" TargetMode="External"/><Relationship Id="rId3" Type="http://schemas.openxmlformats.org/officeDocument/2006/relationships/hyperlink" Target="mailto:c.riban@parisnanterre.fr" TargetMode="External"/><Relationship Id="rId7" Type="http://schemas.openxmlformats.org/officeDocument/2006/relationships/hyperlink" Target="sbenoit@parisnanterre.f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_varache@parisnanterre.fr" TargetMode="External"/><Relationship Id="rId5" Type="http://schemas.openxmlformats.org/officeDocument/2006/relationships/hyperlink" Target="mailto:relations-internationales@liste.parisnanterre.fr" TargetMode="External"/><Relationship Id="rId10" Type="http://schemas.openxmlformats.org/officeDocument/2006/relationships/image" Target="../media/image6.jpeg"/><Relationship Id="rId4" Type="http://schemas.openxmlformats.org/officeDocument/2006/relationships/hyperlink" Target="mailto:slaroque@parisnanterre.fr" TargetMode="External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tudiants.parisnanterre.fr/partir-a-linternational/etudiant/partir-en-echange-universitair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paris10.moveonfr.com/locallogin/578e44efef189dae11000000/fra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etudiants.parisnanterre.fr/partir-a-linternational/partir-en-echange-universitaire/sejour-detudes-en-europ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tudiants.parisnanterre.fr/partir-a-linternational/etudiant/aides-a-la-mobilite-etudes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micefa.org/programme-dechange-en-amerique-du-nord/" TargetMode="External"/><Relationship Id="rId3" Type="http://schemas.openxmlformats.org/officeDocument/2006/relationships/image" Target="../media/image6.jpeg"/><Relationship Id="rId7" Type="http://schemas.openxmlformats.org/officeDocument/2006/relationships/hyperlink" Target="https://uparis10.moveonfr.com/locallogin/578e44efef189dae11000000/fra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v.zero@parisnanterre.fr" TargetMode="External"/><Relationship Id="rId5" Type="http://schemas.openxmlformats.org/officeDocument/2006/relationships/hyperlink" Target="sbenoit@parisnanterre.fr" TargetMode="External"/><Relationship Id="rId4" Type="http://schemas.openxmlformats.org/officeDocument/2006/relationships/hyperlink" Target="https://etudiants.parisnanterre.fr/partir-a-linternational/etudiant/partir-en-echange-universitaire" TargetMode="External"/><Relationship Id="rId9" Type="http://schemas.openxmlformats.org/officeDocument/2006/relationships/hyperlink" Target="https://etudiants.parisnanterre.fr/partir-a-linternational/partir-en-echange-universitaire/sejours-detudes-hors-europ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3" name="Picture 13" descr="Photo univ retouche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59013" y="-4763"/>
            <a:ext cx="10745787" cy="7167563"/>
          </a:xfrm>
          <a:prstGeom prst="rect">
            <a:avLst/>
          </a:prstGeom>
          <a:noFill/>
        </p:spPr>
      </p:pic>
      <p:sp>
        <p:nvSpPr>
          <p:cNvPr id="15362" name="Shape 143"/>
          <p:cNvSpPr>
            <a:spLocks/>
          </p:cNvSpPr>
          <p:nvPr/>
        </p:nvSpPr>
        <p:spPr bwMode="auto">
          <a:xfrm>
            <a:off x="-82550" y="4486275"/>
            <a:ext cx="13944600" cy="5297488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FFFFFF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5363" name="Shape 145"/>
          <p:cNvSpPr>
            <a:spLocks/>
          </p:cNvSpPr>
          <p:nvPr/>
        </p:nvSpPr>
        <p:spPr bwMode="auto">
          <a:xfrm>
            <a:off x="-42863" y="-4763"/>
            <a:ext cx="13090526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5364" name="Shape 136"/>
          <p:cNvSpPr>
            <a:spLocks noChangeArrowheads="1"/>
          </p:cNvSpPr>
          <p:nvPr/>
        </p:nvSpPr>
        <p:spPr bwMode="auto">
          <a:xfrm>
            <a:off x="437039" y="5636270"/>
            <a:ext cx="9221470" cy="256480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50800" tIns="50800" rIns="50800" bIns="50800" anchor="ctr">
            <a:spAutoFit/>
          </a:bodyPr>
          <a:lstStyle/>
          <a:p>
            <a:pPr hangingPunct="0"/>
            <a:r>
              <a:rPr lang="fr-FR" sz="4000">
                <a:solidFill>
                  <a:srgbClr val="FFFFFF"/>
                </a:solidFill>
                <a:latin typeface="Arial"/>
                <a:cs typeface="Arial"/>
                <a:sym typeface="Averta"/>
              </a:rPr>
              <a:t>Partir à l’étranger ou venir étudier </a:t>
            </a:r>
            <a:endParaRPr lang="fr-FR" sz="4000">
              <a:solidFill>
                <a:srgbClr val="FFFFFF"/>
              </a:solidFill>
              <a:sym typeface="Averta"/>
            </a:endParaRPr>
          </a:p>
          <a:p>
            <a:pPr hangingPunct="0"/>
            <a:r>
              <a:rPr lang="fr-FR" sz="4000">
                <a:solidFill>
                  <a:srgbClr val="FFFFFF"/>
                </a:solidFill>
                <a:latin typeface="Arial"/>
                <a:cs typeface="Arial"/>
                <a:sym typeface="Averta"/>
              </a:rPr>
              <a:t>au</a:t>
            </a:r>
            <a:endParaRPr lang="fr-FR" sz="4000">
              <a:solidFill>
                <a:srgbClr val="FFFFFF"/>
              </a:solidFill>
            </a:endParaRPr>
          </a:p>
          <a:p>
            <a:pPr hangingPunct="0"/>
            <a:r>
              <a:rPr lang="fr-FR" sz="4000">
                <a:solidFill>
                  <a:srgbClr val="FFFFFF"/>
                </a:solidFill>
                <a:latin typeface="Arial"/>
                <a:cs typeface="Arial"/>
                <a:sym typeface="Averta"/>
              </a:rPr>
              <a:t>Département de Sciences de l’éducation</a:t>
            </a:r>
            <a:endParaRPr lang="fr-FR" sz="400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15366" name="Image 1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8791" y="8529141"/>
            <a:ext cx="3052763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Hors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C3D500-E29B-2960-72CE-D4CF4D1F58A0}"/>
              </a:ext>
            </a:extLst>
          </p:cNvPr>
          <p:cNvSpPr txBox="1"/>
          <p:nvPr/>
        </p:nvSpPr>
        <p:spPr>
          <a:xfrm>
            <a:off x="5115302" y="3673649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 dirty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  <a:hlinkClick r:id="rId3"/>
              </a:rPr>
              <a:t>HORS EUROPE</a:t>
            </a:r>
            <a:endParaRPr lang="fr-FR" dirty="0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08661A45-D844-6038-E507-11B90C1890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637" y="4419600"/>
            <a:ext cx="4980244" cy="2740222"/>
          </a:xfrm>
          <a:prstGeom prst="rect">
            <a:avLst/>
          </a:prstGeom>
        </p:spPr>
      </p:pic>
      <p:pic>
        <p:nvPicPr>
          <p:cNvPr id="5" name="Graphic 4" descr="Cursor with solid fill">
            <a:extLst>
              <a:ext uri="{FF2B5EF4-FFF2-40B4-BE49-F238E27FC236}">
                <a16:creationId xmlns:a16="http://schemas.microsoft.com/office/drawing/2014/main" id="{7B20CFC8-F157-5381-FF22-5D38A1F212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538977" y="39624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19242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Hors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chemeClr val="accent5"/>
                </a:solidFill>
                <a:ea typeface="Arial" charset="0"/>
                <a:sym typeface="Averta"/>
              </a:rPr>
              <a:t>Préparer son contrat pédagogique (Learning agreement)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0578D20-B1D3-A82C-AF91-04182990A2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6789563"/>
              </p:ext>
            </p:extLst>
          </p:nvPr>
        </p:nvGraphicFramePr>
        <p:xfrm>
          <a:off x="702562" y="3395922"/>
          <a:ext cx="11599676" cy="5379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DB80E3-02AD-796D-DC5E-F7E38666E451}"/>
              </a:ext>
            </a:extLst>
          </p:cNvPr>
          <p:cNvSpPr txBox="1"/>
          <p:nvPr/>
        </p:nvSpPr>
        <p:spPr>
          <a:xfrm>
            <a:off x="10034478" y="564689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A0B7D1F9-69D7-E477-158F-7E625B1AA86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059391"/>
            <a:ext cx="1972482" cy="108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3331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Hors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chemeClr val="accent5"/>
                </a:solidFill>
                <a:ea typeface="Arial" charset="0"/>
                <a:sym typeface="Averta"/>
              </a:rPr>
              <a:t>Modifier son contrat pédagogique (Learning agreement) pendant la mobilité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0578D20-B1D3-A82C-AF91-04182990A2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1309370"/>
              </p:ext>
            </p:extLst>
          </p:nvPr>
        </p:nvGraphicFramePr>
        <p:xfrm>
          <a:off x="702562" y="3395922"/>
          <a:ext cx="11599676" cy="5379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5F508A-F0CE-932B-4703-F4EB05F34664}"/>
              </a:ext>
            </a:extLst>
          </p:cNvPr>
          <p:cNvSpPr txBox="1"/>
          <p:nvPr/>
        </p:nvSpPr>
        <p:spPr>
          <a:xfrm>
            <a:off x="10034478" y="564689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5BA78A61-D798-4E18-B551-1F2F3C248E0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059391"/>
            <a:ext cx="1972482" cy="108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18423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Hors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chemeClr val="accent5"/>
                </a:solidFill>
                <a:ea typeface="Arial" charset="0"/>
                <a:sym typeface="Averta"/>
              </a:rPr>
              <a:t>Le retour en France</a:t>
            </a:r>
          </a:p>
        </p:txBody>
      </p:sp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C3D500-E29B-2960-72CE-D4CF4D1F58A0}"/>
              </a:ext>
            </a:extLst>
          </p:cNvPr>
          <p:cNvSpPr txBox="1"/>
          <p:nvPr/>
        </p:nvSpPr>
        <p:spPr>
          <a:xfrm>
            <a:off x="10034478" y="564689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08661A45-D844-6038-E507-11B90C1890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059391"/>
            <a:ext cx="1972482" cy="1085296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50101D0-4207-B9E1-B043-57D78B83D1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9999610"/>
              </p:ext>
            </p:extLst>
          </p:nvPr>
        </p:nvGraphicFramePr>
        <p:xfrm>
          <a:off x="865188" y="3137067"/>
          <a:ext cx="4961871" cy="498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0A68EC2-56BA-BB9E-0FAC-C196F158D3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0182583"/>
              </p:ext>
            </p:extLst>
          </p:nvPr>
        </p:nvGraphicFramePr>
        <p:xfrm>
          <a:off x="7177741" y="3094601"/>
          <a:ext cx="4961871" cy="3126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40064332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Hors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C3D500-E29B-2960-72CE-D4CF4D1F58A0}"/>
              </a:ext>
            </a:extLst>
          </p:cNvPr>
          <p:cNvSpPr txBox="1"/>
          <p:nvPr/>
        </p:nvSpPr>
        <p:spPr>
          <a:xfrm>
            <a:off x="10034478" y="564689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08661A45-D844-6038-E507-11B90C1890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059391"/>
            <a:ext cx="1972482" cy="1085296"/>
          </a:xfrm>
          <a:prstGeom prst="rect">
            <a:avLst/>
          </a:prstGeom>
        </p:spPr>
      </p:pic>
      <p:pic>
        <p:nvPicPr>
          <p:cNvPr id="32" name="pasted-image.pdf">
            <a:extLst>
              <a:ext uri="{FF2B5EF4-FFF2-40B4-BE49-F238E27FC236}">
                <a16:creationId xmlns:a16="http://schemas.microsoft.com/office/drawing/2014/main" id="{E9268661-878B-036F-4EB4-9C0D782A4DE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33" name="Shape 171">
            <a:extLst>
              <a:ext uri="{FF2B5EF4-FFF2-40B4-BE49-F238E27FC236}">
                <a16:creationId xmlns:a16="http://schemas.microsoft.com/office/drawing/2014/main" id="{86AFFA20-E43D-C9C5-DD58-804D086D1886}"/>
              </a:ext>
            </a:extLst>
          </p:cNvPr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chemeClr val="accent5"/>
                </a:solidFill>
                <a:ea typeface="Arial" charset="0"/>
                <a:sym typeface="Averta"/>
              </a:rPr>
              <a:t>Le rattrapage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47923D2-B46C-1D26-5324-03534A7E5275}"/>
              </a:ext>
            </a:extLst>
          </p:cNvPr>
          <p:cNvSpPr/>
          <p:nvPr/>
        </p:nvSpPr>
        <p:spPr>
          <a:xfrm>
            <a:off x="8701742" y="2969990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3923D3-1388-344D-CAF8-175E257C50C1}"/>
              </a:ext>
            </a:extLst>
          </p:cNvPr>
          <p:cNvSpPr/>
          <p:nvPr/>
        </p:nvSpPr>
        <p:spPr>
          <a:xfrm>
            <a:off x="4800927" y="4903897"/>
            <a:ext cx="3402945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EC2CCE7-02B8-5CE2-2EB9-2E9A6CCDD715}"/>
              </a:ext>
            </a:extLst>
          </p:cNvPr>
          <p:cNvSpPr/>
          <p:nvPr/>
        </p:nvSpPr>
        <p:spPr>
          <a:xfrm>
            <a:off x="8701742" y="4913834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A2BEA6D-8368-7C12-B0AE-592F44E29A8E}"/>
              </a:ext>
            </a:extLst>
          </p:cNvPr>
          <p:cNvSpPr/>
          <p:nvPr/>
        </p:nvSpPr>
        <p:spPr>
          <a:xfrm>
            <a:off x="10435872" y="6177468"/>
            <a:ext cx="1701473" cy="988450"/>
          </a:xfrm>
          <a:prstGeom prst="rect">
            <a:avLst/>
          </a:prstGeom>
          <a:noFill/>
          <a:ln w="381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7C84DD8-4E48-E585-3ACB-E43FDF344568}"/>
              </a:ext>
            </a:extLst>
          </p:cNvPr>
          <p:cNvCxnSpPr>
            <a:cxnSpLocks/>
          </p:cNvCxnSpPr>
          <p:nvPr/>
        </p:nvCxnSpPr>
        <p:spPr>
          <a:xfrm>
            <a:off x="2601586" y="3995420"/>
            <a:ext cx="0" cy="3431277"/>
          </a:xfrm>
          <a:prstGeom prst="straightConnector1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BDFFE23B-2920-A74C-BCF5-28B4DBC9D2BB}"/>
              </a:ext>
            </a:extLst>
          </p:cNvPr>
          <p:cNvCxnSpPr>
            <a:cxnSpLocks/>
            <a:stCxn id="35" idx="2"/>
          </p:cNvCxnSpPr>
          <p:nvPr/>
        </p:nvCxnSpPr>
        <p:spPr>
          <a:xfrm rot="5400000">
            <a:off x="4388442" y="5806963"/>
            <a:ext cx="2028575" cy="2199342"/>
          </a:xfrm>
          <a:prstGeom prst="bentConnector2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0" name="Elbow Connector 39">
            <a:extLst>
              <a:ext uri="{FF2B5EF4-FFF2-40B4-BE49-F238E27FC236}">
                <a16:creationId xmlns:a16="http://schemas.microsoft.com/office/drawing/2014/main" id="{C11ED0BD-B956-5C2B-AB27-27B8CB625761}"/>
              </a:ext>
            </a:extLst>
          </p:cNvPr>
          <p:cNvCxnSpPr>
            <a:cxnSpLocks/>
          </p:cNvCxnSpPr>
          <p:nvPr/>
        </p:nvCxnSpPr>
        <p:spPr>
          <a:xfrm rot="5400000">
            <a:off x="7649937" y="6018381"/>
            <a:ext cx="755005" cy="3050078"/>
          </a:xfrm>
          <a:prstGeom prst="bentConnector2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1FFD7C16-4F92-A840-B9AC-A369C293F4E0}"/>
              </a:ext>
            </a:extLst>
          </p:cNvPr>
          <p:cNvCxnSpPr>
            <a:cxnSpLocks/>
          </p:cNvCxnSpPr>
          <p:nvPr/>
        </p:nvCxnSpPr>
        <p:spPr>
          <a:xfrm>
            <a:off x="9545335" y="5902284"/>
            <a:ext cx="7143" cy="275184"/>
          </a:xfrm>
          <a:prstGeom prst="straightConnector1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98E6E41-A247-F27B-B36F-B0D8EC262C0B}"/>
              </a:ext>
            </a:extLst>
          </p:cNvPr>
          <p:cNvCxnSpPr>
            <a:cxnSpLocks/>
            <a:stCxn id="34" idx="2"/>
            <a:endCxn id="36" idx="0"/>
          </p:cNvCxnSpPr>
          <p:nvPr/>
        </p:nvCxnSpPr>
        <p:spPr>
          <a:xfrm>
            <a:off x="10418377" y="3958440"/>
            <a:ext cx="0" cy="955394"/>
          </a:xfrm>
          <a:prstGeom prst="straightConnector1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AE8E599C-2956-252C-0176-582B417C51DA}"/>
              </a:ext>
            </a:extLst>
          </p:cNvPr>
          <p:cNvCxnSpPr>
            <a:cxnSpLocks/>
            <a:endCxn id="35" idx="0"/>
          </p:cNvCxnSpPr>
          <p:nvPr/>
        </p:nvCxnSpPr>
        <p:spPr>
          <a:xfrm rot="10800000" flipV="1">
            <a:off x="6502400" y="4356847"/>
            <a:ext cx="3900814" cy="547050"/>
          </a:xfrm>
          <a:prstGeom prst="bentConnector2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7C79FD7-8DEF-EDCB-9756-0CC16D79E958}"/>
              </a:ext>
            </a:extLst>
          </p:cNvPr>
          <p:cNvCxnSpPr>
            <a:cxnSpLocks/>
          </p:cNvCxnSpPr>
          <p:nvPr/>
        </p:nvCxnSpPr>
        <p:spPr>
          <a:xfrm>
            <a:off x="11317519" y="7165918"/>
            <a:ext cx="0" cy="275184"/>
          </a:xfrm>
          <a:prstGeom prst="straightConnector1">
            <a:avLst/>
          </a:prstGeom>
          <a:noFill/>
          <a:ln w="57150" cap="flat">
            <a:solidFill>
              <a:schemeClr val="accent5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F6FC3E76-7BC3-75C2-3674-33E9EBF45901}"/>
              </a:ext>
            </a:extLst>
          </p:cNvPr>
          <p:cNvSpPr txBox="1"/>
          <p:nvPr/>
        </p:nvSpPr>
        <p:spPr>
          <a:xfrm>
            <a:off x="900113" y="3271539"/>
            <a:ext cx="340294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Semestre validé à l’étranger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6DC55E2-8C1A-CD78-7757-251624DAFEC9}"/>
              </a:ext>
            </a:extLst>
          </p:cNvPr>
          <p:cNvSpPr txBox="1"/>
          <p:nvPr/>
        </p:nvSpPr>
        <p:spPr>
          <a:xfrm>
            <a:off x="8701741" y="3123632"/>
            <a:ext cx="3402945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Semestre non validé à l’étranger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C4DFB6C-F997-F6C0-8CEB-598FDCC61F01}"/>
              </a:ext>
            </a:extLst>
          </p:cNvPr>
          <p:cNvSpPr txBox="1"/>
          <p:nvPr/>
        </p:nvSpPr>
        <p:spPr>
          <a:xfrm>
            <a:off x="819781" y="7715737"/>
            <a:ext cx="340294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Semestre validé en France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4C422A4-8986-14AC-E00B-EB7B4B08DB81}"/>
              </a:ext>
            </a:extLst>
          </p:cNvPr>
          <p:cNvSpPr txBox="1"/>
          <p:nvPr/>
        </p:nvSpPr>
        <p:spPr>
          <a:xfrm>
            <a:off x="4800927" y="5154018"/>
            <a:ext cx="340294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Validation par compensation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916FAD5-2EE5-0B64-B01E-42017B837B58}"/>
              </a:ext>
            </a:extLst>
          </p:cNvPr>
          <p:cNvSpPr txBox="1"/>
          <p:nvPr/>
        </p:nvSpPr>
        <p:spPr>
          <a:xfrm>
            <a:off x="8701741" y="5055578"/>
            <a:ext cx="3402945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Rattrapage à l’étranger ou en France cas échéant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C64EA2C-F917-62A2-C317-50A1B1B76560}"/>
              </a:ext>
            </a:extLst>
          </p:cNvPr>
          <p:cNvSpPr txBox="1"/>
          <p:nvPr/>
        </p:nvSpPr>
        <p:spPr>
          <a:xfrm>
            <a:off x="8826143" y="6470167"/>
            <a:ext cx="1340331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Réussite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3E88D97-BA84-04FE-D401-E2E139DD1FC3}"/>
              </a:ext>
            </a:extLst>
          </p:cNvPr>
          <p:cNvSpPr txBox="1"/>
          <p:nvPr/>
        </p:nvSpPr>
        <p:spPr>
          <a:xfrm>
            <a:off x="10639954" y="6473273"/>
            <a:ext cx="1340331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Echec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B419365-BFBD-5945-CDE9-A991B78D032A}"/>
              </a:ext>
            </a:extLst>
          </p:cNvPr>
          <p:cNvSpPr txBox="1"/>
          <p:nvPr/>
        </p:nvSpPr>
        <p:spPr>
          <a:xfrm>
            <a:off x="10400881" y="7745446"/>
            <a:ext cx="170147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Redoublement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92FFD3A-1192-EF84-BD93-883576BEEA6B}"/>
              </a:ext>
            </a:extLst>
          </p:cNvPr>
          <p:cNvCxnSpPr>
            <a:cxnSpLocks/>
          </p:cNvCxnSpPr>
          <p:nvPr/>
        </p:nvCxnSpPr>
        <p:spPr>
          <a:xfrm>
            <a:off x="11317519" y="5902284"/>
            <a:ext cx="0" cy="275184"/>
          </a:xfrm>
          <a:prstGeom prst="straightConnector1">
            <a:avLst/>
          </a:prstGeom>
          <a:noFill/>
          <a:ln w="57150" cap="flat">
            <a:solidFill>
              <a:schemeClr val="accent5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6153A0DA-ED68-84B5-3B64-8B9F2D18885D}"/>
              </a:ext>
            </a:extLst>
          </p:cNvPr>
          <p:cNvSpPr/>
          <p:nvPr/>
        </p:nvSpPr>
        <p:spPr>
          <a:xfrm>
            <a:off x="10433539" y="7441016"/>
            <a:ext cx="1701473" cy="988450"/>
          </a:xfrm>
          <a:prstGeom prst="rect">
            <a:avLst/>
          </a:prstGeom>
          <a:noFill/>
          <a:ln w="381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A79D50B-9DAC-738E-07CA-E3533CC570D5}"/>
              </a:ext>
            </a:extLst>
          </p:cNvPr>
          <p:cNvSpPr/>
          <p:nvPr/>
        </p:nvSpPr>
        <p:spPr>
          <a:xfrm>
            <a:off x="8701742" y="6177468"/>
            <a:ext cx="1701472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356900B-EA36-E509-964A-E12311C8008C}"/>
              </a:ext>
            </a:extLst>
          </p:cNvPr>
          <p:cNvSpPr/>
          <p:nvPr/>
        </p:nvSpPr>
        <p:spPr>
          <a:xfrm>
            <a:off x="869787" y="2990830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A6E12D2-79AB-2C1F-0C86-2E6986D547BB}"/>
              </a:ext>
            </a:extLst>
          </p:cNvPr>
          <p:cNvSpPr/>
          <p:nvPr/>
        </p:nvSpPr>
        <p:spPr>
          <a:xfrm>
            <a:off x="869787" y="7428611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E890D0C-46CD-BB3B-5B47-AB99C48ECC7D}"/>
              </a:ext>
            </a:extLst>
          </p:cNvPr>
          <p:cNvSpPr txBox="1"/>
          <p:nvPr/>
        </p:nvSpPr>
        <p:spPr>
          <a:xfrm>
            <a:off x="702560" y="8866197"/>
            <a:ext cx="1159967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b="1" i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Consulter les aides disponibles pour la </a:t>
            </a:r>
            <a:r>
              <a:rPr kumimoji="0" lang="fr-FR" sz="1800" b="1" i="1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mobilité d’études :</a:t>
            </a:r>
            <a:endParaRPr lang="fr-FR" sz="1800" b="1" i="1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indent="0" algn="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1" i="1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  <a:hlinkClick r:id="rId5"/>
              </a:rPr>
              <a:t>Etudes à l’international</a:t>
            </a:r>
            <a:endParaRPr kumimoji="0" lang="fr-FR" sz="1800" b="1" i="1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729747555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Informations générales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Inscription à Paris Nanterre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3020178"/>
            <a:ext cx="11022012" cy="5488682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Une fois votre année en cours validée, en tant qu’étudiant de l’Université Paris Nanterre partant en échange, </a:t>
            </a:r>
            <a:r>
              <a:rPr lang="fr-FR" sz="2500" b="1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vous devez vous inscrire à l’Université Paris Nanterre administrativement.</a:t>
            </a:r>
          </a:p>
          <a:p>
            <a:endParaRPr lang="fr-FR" sz="2500" b="1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Pour remplacer votre inscription pédagogique, envoyez la liste des cours que vous souhaitez voir apparaître dans votre dossier à votre enseignante coordinatrice et à votre secrétaire pédagogique</a:t>
            </a:r>
          </a:p>
          <a:p>
            <a:endParaRPr lang="fr-FR" sz="250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500">
              <a:solidFill>
                <a:schemeClr val="accent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Soyez attentiff à l’ouverture et à la clôture des inscriptions sur le site de l’UFR SPSE</a:t>
            </a:r>
            <a:endParaRPr lang="fr-FR" sz="2500" b="1">
              <a:solidFill>
                <a:schemeClr val="accent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500">
              <a:solidFill>
                <a:schemeClr val="accent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500">
              <a:solidFill>
                <a:schemeClr val="accent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Contacter : slaroque@parisnanterre.fr</a:t>
            </a:r>
          </a:p>
        </p:txBody>
      </p:sp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8D1FEF8-BD75-9611-D8E4-1B055191B0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29D145-2963-14CF-5A82-709494D713B2}"/>
              </a:ext>
            </a:extLst>
          </p:cNvPr>
          <p:cNvSpPr txBox="1"/>
          <p:nvPr/>
        </p:nvSpPr>
        <p:spPr>
          <a:xfrm>
            <a:off x="10034478" y="1318666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FA9233DC-FFA5-8F63-AAFA-A3F77DA53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813368"/>
            <a:ext cx="1972482" cy="108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19507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Informations générales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Candidature pour un départ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3020178"/>
            <a:ext cx="11022012" cy="3565079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l’université Paris Nanterre, les départs sont ouverts aux étudiants à partir de la L2. </a:t>
            </a:r>
          </a:p>
          <a:p>
            <a:endParaRPr lang="fr-FR" sz="2500">
              <a:solidFill>
                <a:schemeClr val="accent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Vous ne pouvez partir en mobilité qu’une fois par cycle universitaire</a:t>
            </a:r>
            <a:r>
              <a:rPr lang="fr-FR" sz="250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vous pouvez partir une fois lors de votre licence, une fois lors de votre master et une fois lors de votre doctorat.</a:t>
            </a:r>
          </a:p>
          <a:p>
            <a:endParaRPr lang="fr-FR" sz="2500">
              <a:solidFill>
                <a:schemeClr val="accent5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500">
                <a:solidFill>
                  <a:schemeClr val="accent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Lors d’une même année universitaire, vous ne pouvez pas candidater à une mobilité Erasmus et à une mobilité hors de l’Europe. </a:t>
            </a:r>
          </a:p>
        </p:txBody>
      </p:sp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A8D1FEF8-BD75-9611-D8E4-1B055191B0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29D145-2963-14CF-5A82-709494D713B2}"/>
              </a:ext>
            </a:extLst>
          </p:cNvPr>
          <p:cNvSpPr txBox="1"/>
          <p:nvPr/>
        </p:nvSpPr>
        <p:spPr>
          <a:xfrm>
            <a:off x="10034478" y="1318666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Picture 5" descr="Map&#10;&#10;Description automatically generated">
            <a:extLst>
              <a:ext uri="{FF2B5EF4-FFF2-40B4-BE49-F238E27FC236}">
                <a16:creationId xmlns:a16="http://schemas.microsoft.com/office/drawing/2014/main" id="{FA9233DC-FFA5-8F63-AAFA-A3F77DA53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813368"/>
            <a:ext cx="1972482" cy="108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5468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7612386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International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Venir étudier à Paris Nanterre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grpSp>
        <p:nvGrpSpPr>
          <p:cNvPr id="16389" name="Group 170"/>
          <p:cNvGrpSpPr>
            <a:grpSpLocks/>
          </p:cNvGrpSpPr>
          <p:nvPr/>
        </p:nvGrpSpPr>
        <p:grpSpPr bwMode="auto">
          <a:xfrm>
            <a:off x="868363" y="2867025"/>
            <a:ext cx="549275" cy="549275"/>
            <a:chOff x="0" y="0"/>
            <a:chExt cx="549208" cy="549208"/>
          </a:xfrm>
          <a:solidFill>
            <a:srgbClr val="249759"/>
          </a:solidFill>
        </p:grpSpPr>
        <p:sp>
          <p:nvSpPr>
            <p:cNvPr id="16395" name="Shape 168"/>
            <p:cNvSpPr>
              <a:spLocks noChangeArrowheads="1"/>
            </p:cNvSpPr>
            <p:nvPr/>
          </p:nvSpPr>
          <p:spPr bwMode="auto">
            <a:xfrm>
              <a:off x="0" y="0"/>
              <a:ext cx="549209" cy="549209"/>
            </a:xfrm>
            <a:prstGeom prst="rect">
              <a:avLst/>
            </a:prstGeom>
            <a:grp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algn="ctr" hangingPunct="0"/>
              <a:endParaRPr lang="fr-FR" sz="2400">
                <a:solidFill>
                  <a:srgbClr val="FFFFFF"/>
                </a:solidFill>
                <a:latin typeface="Helvetica Light"/>
                <a:cs typeface="Helvetica Light"/>
              </a:endParaRPr>
            </a:p>
          </p:txBody>
        </p:sp>
        <p:sp>
          <p:nvSpPr>
            <p:cNvPr id="16396" name="Shape 169"/>
            <p:cNvSpPr>
              <a:spLocks noChangeArrowheads="1"/>
            </p:cNvSpPr>
            <p:nvPr/>
          </p:nvSpPr>
          <p:spPr bwMode="auto">
            <a:xfrm>
              <a:off x="91504" y="0"/>
              <a:ext cx="366201" cy="549209"/>
            </a:xfrm>
            <a:prstGeom prst="rect">
              <a:avLst/>
            </a:prstGeom>
            <a:grp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algn="ctr" hangingPunct="0"/>
              <a:r>
                <a:rPr lang="fr-FR" sz="2300">
                  <a:solidFill>
                    <a:srgbClr val="FFFFFF"/>
                  </a:solidFill>
                  <a:sym typeface="Averta-Semibold"/>
                </a:rPr>
                <a:t>B</a:t>
              </a:r>
            </a:p>
          </p:txBody>
        </p:sp>
      </p:grpSp>
      <p:sp>
        <p:nvSpPr>
          <p:cNvPr id="171" name="Shape 171"/>
          <p:cNvSpPr/>
          <p:nvPr/>
        </p:nvSpPr>
        <p:spPr>
          <a:xfrm>
            <a:off x="1566862" y="2921000"/>
            <a:ext cx="10478059" cy="479618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 dirty="0">
                <a:solidFill>
                  <a:srgbClr val="249759"/>
                </a:solidFill>
                <a:ea typeface="Arial" charset="0"/>
                <a:sym typeface="Averta"/>
              </a:rPr>
              <a:t>Contacts des étudiants entrants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2000" b="1" kern="0" dirty="0">
              <a:solidFill>
                <a:srgbClr val="249759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Coordinatrices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Chloé Riban (c.riban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4"/>
              </a:rPr>
              <a:t>@parisnanterre.fr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Dina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Adinda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 (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5"/>
              </a:rPr>
              <a:t>dadinda@parisnanterre.fr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)</a:t>
            </a:r>
          </a:p>
          <a:p>
            <a:pPr marL="333375" lvl="1" indent="-333375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Référent administratif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Samuel Laroque (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6"/>
              </a:rPr>
              <a:t>slaroque@parisnanterre.fr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Service des Relations Internationales (SRI)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Batiment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 Rémond A209 (</a:t>
            </a:r>
            <a:r>
              <a:rPr lang="en-GB" sz="2000" b="0" i="0" u="none" strike="noStrike" dirty="0">
                <a:solidFill>
                  <a:srgbClr val="E2003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relations-internationales@liste.parisnanterre.fr</a:t>
            </a:r>
            <a:r>
              <a:rPr lang="en-GB" sz="2000" dirty="0">
                <a:solidFill>
                  <a:srgbClr val="E20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8"/>
              </a:rPr>
              <a:t>Venir étudier en échange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9"/>
              </a:rPr>
              <a:t>Venir étudier hors échange</a:t>
            </a:r>
            <a:endParaRPr lang="en-GB" sz="2000" dirty="0">
              <a:solidFill>
                <a:srgbClr val="E2003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Préparer son arrivé en France :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10"/>
              </a:rPr>
              <a:t>Welcome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10"/>
              </a:rPr>
              <a:t> Desk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 (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11"/>
              </a:rPr>
              <a:t>welcomedesk@liste.parisnanterre.fr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)</a:t>
            </a: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F4653C-A957-C9F8-B835-6AA3EEF78DCA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935702-901B-A65A-90E6-D7EC4F9D5AEE}"/>
              </a:ext>
            </a:extLst>
          </p:cNvPr>
          <p:cNvSpPr txBox="1"/>
          <p:nvPr/>
        </p:nvSpPr>
        <p:spPr>
          <a:xfrm>
            <a:off x="10034478" y="1318666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D9AE4713-73D8-2981-E9B1-A93B600AE2EA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813368"/>
            <a:ext cx="1972482" cy="108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17129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Partir à l’international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grpSp>
        <p:nvGrpSpPr>
          <p:cNvPr id="16389" name="Group 170"/>
          <p:cNvGrpSpPr>
            <a:grpSpLocks/>
          </p:cNvGrpSpPr>
          <p:nvPr/>
        </p:nvGrpSpPr>
        <p:grpSpPr bwMode="auto">
          <a:xfrm>
            <a:off x="868363" y="2867025"/>
            <a:ext cx="549275" cy="549275"/>
            <a:chOff x="0" y="0"/>
            <a:chExt cx="549208" cy="549208"/>
          </a:xfrm>
          <a:solidFill>
            <a:srgbClr val="249759"/>
          </a:solidFill>
        </p:grpSpPr>
        <p:sp>
          <p:nvSpPr>
            <p:cNvPr id="16395" name="Shape 168"/>
            <p:cNvSpPr>
              <a:spLocks noChangeArrowheads="1"/>
            </p:cNvSpPr>
            <p:nvPr/>
          </p:nvSpPr>
          <p:spPr bwMode="auto">
            <a:xfrm>
              <a:off x="0" y="0"/>
              <a:ext cx="549209" cy="549209"/>
            </a:xfrm>
            <a:prstGeom prst="rect">
              <a:avLst/>
            </a:prstGeom>
            <a:grp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algn="ctr" hangingPunct="0"/>
              <a:endParaRPr lang="fr-FR" sz="2400">
                <a:solidFill>
                  <a:srgbClr val="FFFFFF"/>
                </a:solidFill>
                <a:latin typeface="Helvetica Light"/>
                <a:cs typeface="Helvetica Light"/>
              </a:endParaRPr>
            </a:p>
          </p:txBody>
        </p:sp>
        <p:sp>
          <p:nvSpPr>
            <p:cNvPr id="16396" name="Shape 169"/>
            <p:cNvSpPr>
              <a:spLocks noChangeArrowheads="1"/>
            </p:cNvSpPr>
            <p:nvPr/>
          </p:nvSpPr>
          <p:spPr bwMode="auto">
            <a:xfrm>
              <a:off x="91504" y="0"/>
              <a:ext cx="366201" cy="549209"/>
            </a:xfrm>
            <a:prstGeom prst="rect">
              <a:avLst/>
            </a:prstGeom>
            <a:grpFill/>
            <a:ln w="12700">
              <a:noFill/>
              <a:miter lim="400000"/>
              <a:headEnd/>
              <a:tailEnd/>
            </a:ln>
          </p:spPr>
          <p:txBody>
            <a:bodyPr lIns="50800" tIns="50800" rIns="50800" bIns="50800" anchor="ctr"/>
            <a:lstStyle/>
            <a:p>
              <a:pPr algn="ctr" hangingPunct="0"/>
              <a:r>
                <a:rPr lang="fr-FR" sz="2300">
                  <a:solidFill>
                    <a:srgbClr val="FFFFFF"/>
                  </a:solidFill>
                  <a:sym typeface="Averta-Semibold"/>
                </a:rPr>
                <a:t>A</a:t>
              </a:r>
            </a:p>
          </p:txBody>
        </p:sp>
      </p:grpSp>
      <p:sp>
        <p:nvSpPr>
          <p:cNvPr id="171" name="Shape 171"/>
          <p:cNvSpPr/>
          <p:nvPr/>
        </p:nvSpPr>
        <p:spPr>
          <a:xfrm>
            <a:off x="1566862" y="2921000"/>
            <a:ext cx="10320337" cy="508857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 dirty="0">
                <a:solidFill>
                  <a:srgbClr val="249759"/>
                </a:solidFill>
                <a:ea typeface="Arial" charset="0"/>
                <a:sym typeface="Averta"/>
              </a:rPr>
              <a:t>Contacts des étudiants sortants</a:t>
            </a: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sz="1900" b="1" kern="0" dirty="0">
              <a:solidFill>
                <a:srgbClr val="249759"/>
              </a:solidFill>
              <a:ea typeface="Arial" charset="0"/>
              <a:sym typeface="Averta"/>
            </a:endParaRPr>
          </a:p>
          <a:p>
            <a:pPr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Coordinatrices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Dina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Adinda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 (dadinda@parisnanterre.fr)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Chloé Riban (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3"/>
              </a:rPr>
              <a:t>c.riban@parisnanterre.fr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)</a:t>
            </a:r>
          </a:p>
          <a:p>
            <a:pPr marL="333375" lvl="1" indent="-333375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•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Référent administratif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Samuel Laroque (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4"/>
              </a:rPr>
              <a:t>slaroque@parisnanterre.fr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Service des Relations Internationales (SRI)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Bâtiment Rémond A209 (</a:t>
            </a:r>
            <a:r>
              <a:rPr lang="en-GB" sz="2000" b="0" i="0" u="none" strike="noStrike" dirty="0">
                <a:solidFill>
                  <a:srgbClr val="E2003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relations-internationales@liste.parisnanterre.fr</a:t>
            </a: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Gestionnaire de mobilités sortantes Europe : </a:t>
            </a:r>
            <a:r>
              <a:rPr lang="fr-FR" sz="2000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6"/>
              </a:rPr>
              <a:t>Ingrid </a:t>
            </a:r>
            <a:r>
              <a:rPr lang="fr-FR" sz="2000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6"/>
              </a:rPr>
              <a:t>Varache</a:t>
            </a:r>
            <a:endParaRPr lang="fr-FR" sz="2000" kern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Gestionnaire de mobilités Asie/Moyen-Orient :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7"/>
              </a:rPr>
              <a:t>Shuyan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7"/>
              </a:rPr>
              <a:t> Han-Benoit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Gestionnaire de mobilités Amérique/Russie/Afrique :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8"/>
              </a:rPr>
              <a:t>Valentin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8"/>
              </a:rPr>
              <a:t>Zero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 typeface="Wingdings" pitchFamily="2" charset="2"/>
              <a:buChar char="§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F4653C-A957-C9F8-B835-6AA3EEF78DC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935702-901B-A65A-90E6-D7EC4F9D5AEE}"/>
              </a:ext>
            </a:extLst>
          </p:cNvPr>
          <p:cNvSpPr txBox="1"/>
          <p:nvPr/>
        </p:nvSpPr>
        <p:spPr>
          <a:xfrm>
            <a:off x="10034478" y="1318666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D9AE4713-73D8-2981-E9B1-A93B600AE2E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813368"/>
            <a:ext cx="1972482" cy="1085296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164"/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en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8" y="2526554"/>
            <a:ext cx="11022012" cy="141064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 dirty="0">
                <a:solidFill>
                  <a:srgbClr val="249759"/>
                </a:solidFill>
                <a:ea typeface="Arial" charset="0"/>
                <a:sym typeface="Averta"/>
              </a:rPr>
              <a:t>Au préalable :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Contacter Dina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Adinda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 et Chloé Riban pour les aspects pédagogiques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Consulter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3"/>
              </a:rPr>
              <a:t>la carte virtuelle interactive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Lire la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4"/>
              </a:rPr>
              <a:t>page dédiée du SRI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F4653C-A957-C9F8-B835-6AA3EEF78D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D8D7C51-52B1-18FE-2654-27A59DDB4712}"/>
              </a:ext>
            </a:extLst>
          </p:cNvPr>
          <p:cNvSpPr txBox="1"/>
          <p:nvPr/>
        </p:nvSpPr>
        <p:spPr>
          <a:xfrm>
            <a:off x="865187" y="4690485"/>
            <a:ext cx="10238242" cy="44012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1. Candidature en ligne</a:t>
            </a: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Compléter le formulaire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6"/>
              </a:rPr>
              <a:t>MoveOn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(jusqu’à 3 vœux)</a:t>
            </a: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Téléverser les documents obligatoires dans le formulaire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MoveOn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(document d’identité, certificat de scolarité, projet d’études pour chaque vœux, copies de relevés de notes, lettre de motivation, document attestant de votre niveau de langue d’études du séjour)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-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2. Sélection</a:t>
            </a: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Service des relations internationales (SRI) transmet votre candidature aux enseignantes coordinatrices</a:t>
            </a:r>
            <a:endParaRPr lang="fr-FR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3. Publication de résultat</a:t>
            </a: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Consulter le résultat de votre candidature sur le portail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6"/>
              </a:rPr>
              <a:t>MoveOn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DC5223-9AEF-29E2-6070-417CE0E64037}"/>
              </a:ext>
            </a:extLst>
          </p:cNvPr>
          <p:cNvSpPr txBox="1"/>
          <p:nvPr/>
        </p:nvSpPr>
        <p:spPr>
          <a:xfrm>
            <a:off x="865187" y="4233353"/>
            <a:ext cx="8701086" cy="4770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rgbClr val="249759"/>
                </a:solidFill>
                <a:ea typeface="Arial" charset="0"/>
                <a:sym typeface="Averta"/>
              </a:rPr>
              <a:t>Déposer votre candidature :</a:t>
            </a:r>
          </a:p>
        </p:txBody>
      </p:sp>
    </p:spTree>
    <p:extLst>
      <p:ext uri="{BB962C8B-B14F-4D97-AF65-F5344CB8AC3E}">
        <p14:creationId xmlns:p14="http://schemas.microsoft.com/office/powerpoint/2010/main" val="18560753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en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rgbClr val="249759"/>
                </a:solidFill>
                <a:ea typeface="Arial" charset="0"/>
                <a:sym typeface="Averta"/>
              </a:rPr>
              <a:t>Préparer son contrat pédagogique (Learning agreement)</a:t>
            </a: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F4653C-A957-C9F8-B835-6AA3EEF78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0578D20-B1D3-A82C-AF91-04182990A2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2754853"/>
              </p:ext>
            </p:extLst>
          </p:nvPr>
        </p:nvGraphicFramePr>
        <p:xfrm>
          <a:off x="702562" y="3395922"/>
          <a:ext cx="11599676" cy="5379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27944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en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rgbClr val="249759"/>
                </a:solidFill>
                <a:ea typeface="Arial" charset="0"/>
                <a:sym typeface="Averta"/>
              </a:rPr>
              <a:t>Modifier son contrat pédagogique (Learning agreement) pendant la mobilité</a:t>
            </a: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F4653C-A957-C9F8-B835-6AA3EEF78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0578D20-B1D3-A82C-AF91-04182990A2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7579966"/>
              </p:ext>
            </p:extLst>
          </p:nvPr>
        </p:nvGraphicFramePr>
        <p:xfrm>
          <a:off x="702562" y="3395922"/>
          <a:ext cx="11599676" cy="5379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1630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en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rgbClr val="249759"/>
                </a:solidFill>
                <a:ea typeface="Arial" charset="0"/>
                <a:sym typeface="Averta"/>
              </a:rPr>
              <a:t>Le retour en France</a:t>
            </a: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F4653C-A957-C9F8-B835-6AA3EEF78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AA05BF3-334B-56D2-F440-2EE1762836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4045383"/>
              </p:ext>
            </p:extLst>
          </p:nvPr>
        </p:nvGraphicFramePr>
        <p:xfrm>
          <a:off x="865188" y="3137067"/>
          <a:ext cx="4961871" cy="4989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30290350-A007-9572-BE1E-73524F2F4D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0478305"/>
              </p:ext>
            </p:extLst>
          </p:nvPr>
        </p:nvGraphicFramePr>
        <p:xfrm>
          <a:off x="7177741" y="3094601"/>
          <a:ext cx="4961871" cy="3126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25360119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en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171" name="Shape 171"/>
          <p:cNvSpPr/>
          <p:nvPr/>
        </p:nvSpPr>
        <p:spPr>
          <a:xfrm>
            <a:off x="865187" y="2519657"/>
            <a:ext cx="11022012" cy="48731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rgbClr val="249759"/>
                </a:solidFill>
                <a:ea typeface="Arial" charset="0"/>
                <a:sym typeface="Averta"/>
              </a:rPr>
              <a:t>Le rattrapage</a:t>
            </a: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8F4653C-A957-C9F8-B835-6AA3EEF78D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0875" y="579526"/>
            <a:ext cx="2217870" cy="449568"/>
          </a:xfrm>
          <a:prstGeom prst="rect">
            <a:avLst/>
          </a:prstGeom>
        </p:spPr>
      </p:pic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8CE959-E2E5-CE9B-A20E-2F7867FCCF5A}"/>
              </a:ext>
            </a:extLst>
          </p:cNvPr>
          <p:cNvSpPr/>
          <p:nvPr/>
        </p:nvSpPr>
        <p:spPr>
          <a:xfrm>
            <a:off x="8701742" y="2969990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A26B63-EFA7-5EF9-5125-4D6CD091DEEE}"/>
              </a:ext>
            </a:extLst>
          </p:cNvPr>
          <p:cNvSpPr/>
          <p:nvPr/>
        </p:nvSpPr>
        <p:spPr>
          <a:xfrm>
            <a:off x="4800927" y="4903897"/>
            <a:ext cx="3402945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95C673-282A-593C-032B-06701E25FE85}"/>
              </a:ext>
            </a:extLst>
          </p:cNvPr>
          <p:cNvSpPr/>
          <p:nvPr/>
        </p:nvSpPr>
        <p:spPr>
          <a:xfrm>
            <a:off x="8701742" y="4913834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D448FD4-3937-EF7A-92DA-FC84255F319A}"/>
              </a:ext>
            </a:extLst>
          </p:cNvPr>
          <p:cNvSpPr/>
          <p:nvPr/>
        </p:nvSpPr>
        <p:spPr>
          <a:xfrm>
            <a:off x="10435872" y="6177468"/>
            <a:ext cx="1701473" cy="988450"/>
          </a:xfrm>
          <a:prstGeom prst="rect">
            <a:avLst/>
          </a:prstGeom>
          <a:noFill/>
          <a:ln w="381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D516F6F-676A-7645-F2C6-2D914BEC53A1}"/>
              </a:ext>
            </a:extLst>
          </p:cNvPr>
          <p:cNvCxnSpPr>
            <a:cxnSpLocks/>
          </p:cNvCxnSpPr>
          <p:nvPr/>
        </p:nvCxnSpPr>
        <p:spPr>
          <a:xfrm>
            <a:off x="2601586" y="3995420"/>
            <a:ext cx="0" cy="3431277"/>
          </a:xfrm>
          <a:prstGeom prst="straightConnector1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7" name="Elbow Connector 26">
            <a:extLst>
              <a:ext uri="{FF2B5EF4-FFF2-40B4-BE49-F238E27FC236}">
                <a16:creationId xmlns:a16="http://schemas.microsoft.com/office/drawing/2014/main" id="{BFD68ECB-EF2A-B216-5374-626EA56F49A1}"/>
              </a:ext>
            </a:extLst>
          </p:cNvPr>
          <p:cNvCxnSpPr>
            <a:cxnSpLocks/>
            <a:stCxn id="14" idx="2"/>
          </p:cNvCxnSpPr>
          <p:nvPr/>
        </p:nvCxnSpPr>
        <p:spPr>
          <a:xfrm rot="5400000">
            <a:off x="4388442" y="5806963"/>
            <a:ext cx="2028575" cy="2199342"/>
          </a:xfrm>
          <a:prstGeom prst="bentConnector2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186A147B-F7A1-6F76-D329-3D0EE923A603}"/>
              </a:ext>
            </a:extLst>
          </p:cNvPr>
          <p:cNvCxnSpPr>
            <a:cxnSpLocks/>
          </p:cNvCxnSpPr>
          <p:nvPr/>
        </p:nvCxnSpPr>
        <p:spPr>
          <a:xfrm rot="5400000">
            <a:off x="7649937" y="6018381"/>
            <a:ext cx="755005" cy="3050078"/>
          </a:xfrm>
          <a:prstGeom prst="bentConnector2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FB1EC31-AC93-C2BF-02CD-9C45269C0A2D}"/>
              </a:ext>
            </a:extLst>
          </p:cNvPr>
          <p:cNvCxnSpPr>
            <a:cxnSpLocks/>
          </p:cNvCxnSpPr>
          <p:nvPr/>
        </p:nvCxnSpPr>
        <p:spPr>
          <a:xfrm>
            <a:off x="9545335" y="5902284"/>
            <a:ext cx="7143" cy="275184"/>
          </a:xfrm>
          <a:prstGeom prst="straightConnector1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474CA49-57B0-0A03-DA9D-3598E4EDA6DA}"/>
              </a:ext>
            </a:extLst>
          </p:cNvPr>
          <p:cNvCxnSpPr>
            <a:cxnSpLocks/>
            <a:stCxn id="13" idx="2"/>
            <a:endCxn id="16" idx="0"/>
          </p:cNvCxnSpPr>
          <p:nvPr/>
        </p:nvCxnSpPr>
        <p:spPr>
          <a:xfrm>
            <a:off x="10418377" y="3958440"/>
            <a:ext cx="0" cy="955394"/>
          </a:xfrm>
          <a:prstGeom prst="straightConnector1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4A7A8B8A-755E-B8D0-281B-B47A19C97C1F}"/>
              </a:ext>
            </a:extLst>
          </p:cNvPr>
          <p:cNvCxnSpPr>
            <a:cxnSpLocks/>
            <a:endCxn id="14" idx="0"/>
          </p:cNvCxnSpPr>
          <p:nvPr/>
        </p:nvCxnSpPr>
        <p:spPr>
          <a:xfrm rot="10800000" flipV="1">
            <a:off x="6502400" y="4356847"/>
            <a:ext cx="3900814" cy="547050"/>
          </a:xfrm>
          <a:prstGeom prst="bentConnector2">
            <a:avLst/>
          </a:prstGeom>
          <a:noFill/>
          <a:ln w="57150" cap="flat">
            <a:solidFill>
              <a:srgbClr val="249759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54A59C1-DD75-50CB-0247-136016408FD3}"/>
              </a:ext>
            </a:extLst>
          </p:cNvPr>
          <p:cNvCxnSpPr>
            <a:cxnSpLocks/>
          </p:cNvCxnSpPr>
          <p:nvPr/>
        </p:nvCxnSpPr>
        <p:spPr>
          <a:xfrm>
            <a:off x="11317519" y="7165918"/>
            <a:ext cx="0" cy="275184"/>
          </a:xfrm>
          <a:prstGeom prst="straightConnector1">
            <a:avLst/>
          </a:prstGeom>
          <a:noFill/>
          <a:ln w="57150" cap="flat">
            <a:solidFill>
              <a:schemeClr val="accent5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342C22D2-AD6F-D74F-A967-60A273BE44A3}"/>
              </a:ext>
            </a:extLst>
          </p:cNvPr>
          <p:cNvSpPr txBox="1"/>
          <p:nvPr/>
        </p:nvSpPr>
        <p:spPr>
          <a:xfrm>
            <a:off x="900113" y="3271539"/>
            <a:ext cx="340294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Semestre validé à l’étranger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A107B8A-0E94-66E1-F50F-28687B5F1C05}"/>
              </a:ext>
            </a:extLst>
          </p:cNvPr>
          <p:cNvSpPr txBox="1"/>
          <p:nvPr/>
        </p:nvSpPr>
        <p:spPr>
          <a:xfrm>
            <a:off x="8701741" y="3123632"/>
            <a:ext cx="3402945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Semestre non validé à l’étranger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F89E1F9-33E9-DAFC-311B-97FF52EEE403}"/>
              </a:ext>
            </a:extLst>
          </p:cNvPr>
          <p:cNvSpPr txBox="1"/>
          <p:nvPr/>
        </p:nvSpPr>
        <p:spPr>
          <a:xfrm>
            <a:off x="819781" y="7715737"/>
            <a:ext cx="340294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Semestre validé en France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2FB634A-E9CE-1986-116B-EF172A0316CA}"/>
              </a:ext>
            </a:extLst>
          </p:cNvPr>
          <p:cNvSpPr txBox="1"/>
          <p:nvPr/>
        </p:nvSpPr>
        <p:spPr>
          <a:xfrm>
            <a:off x="4800927" y="5154018"/>
            <a:ext cx="340294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Validation par compensation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5D99D48-AEE2-7FE4-EDB3-835D64CF2DCA}"/>
              </a:ext>
            </a:extLst>
          </p:cNvPr>
          <p:cNvSpPr txBox="1"/>
          <p:nvPr/>
        </p:nvSpPr>
        <p:spPr>
          <a:xfrm>
            <a:off x="8701741" y="5055578"/>
            <a:ext cx="3402945" cy="7181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Rattrapage à l’étranger ou en France cas échéant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2AB7DA8-C2C9-4813-74E0-E77D8612263B}"/>
              </a:ext>
            </a:extLst>
          </p:cNvPr>
          <p:cNvSpPr txBox="1"/>
          <p:nvPr/>
        </p:nvSpPr>
        <p:spPr>
          <a:xfrm>
            <a:off x="8826143" y="6470167"/>
            <a:ext cx="1340331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Réussite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A24-83D3-4F66-DA8F-4E2D35083F4C}"/>
              </a:ext>
            </a:extLst>
          </p:cNvPr>
          <p:cNvSpPr txBox="1"/>
          <p:nvPr/>
        </p:nvSpPr>
        <p:spPr>
          <a:xfrm>
            <a:off x="10639954" y="6473273"/>
            <a:ext cx="1340331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Echec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FDB940B-C721-56EF-AF64-C007EA12841C}"/>
              </a:ext>
            </a:extLst>
          </p:cNvPr>
          <p:cNvSpPr txBox="1"/>
          <p:nvPr/>
        </p:nvSpPr>
        <p:spPr>
          <a:xfrm>
            <a:off x="10400881" y="7745446"/>
            <a:ext cx="1701473" cy="3795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spc="0" normalizeH="0" baseline="0">
                <a:ln>
                  <a:noFill/>
                </a:ln>
                <a:solidFill>
                  <a:schemeClr val="accent5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Redoublement</a:t>
            </a:r>
          </a:p>
        </p:txBody>
      </p: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6B718417-998B-69F8-62EA-20584A2C40D4}"/>
              </a:ext>
            </a:extLst>
          </p:cNvPr>
          <p:cNvCxnSpPr>
            <a:cxnSpLocks/>
          </p:cNvCxnSpPr>
          <p:nvPr/>
        </p:nvCxnSpPr>
        <p:spPr>
          <a:xfrm>
            <a:off x="11317519" y="5902284"/>
            <a:ext cx="0" cy="275184"/>
          </a:xfrm>
          <a:prstGeom prst="straightConnector1">
            <a:avLst/>
          </a:prstGeom>
          <a:noFill/>
          <a:ln w="57150" cap="flat">
            <a:solidFill>
              <a:schemeClr val="accent5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3" name="Rectangle 132">
            <a:extLst>
              <a:ext uri="{FF2B5EF4-FFF2-40B4-BE49-F238E27FC236}">
                <a16:creationId xmlns:a16="http://schemas.microsoft.com/office/drawing/2014/main" id="{A97B68F2-B837-7CDC-479D-887D5C4A1DA3}"/>
              </a:ext>
            </a:extLst>
          </p:cNvPr>
          <p:cNvSpPr/>
          <p:nvPr/>
        </p:nvSpPr>
        <p:spPr>
          <a:xfrm>
            <a:off x="10433539" y="7441016"/>
            <a:ext cx="1701473" cy="988450"/>
          </a:xfrm>
          <a:prstGeom prst="rect">
            <a:avLst/>
          </a:prstGeom>
          <a:noFill/>
          <a:ln w="381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7013EB1D-3788-93A3-5F93-A918568D1D9B}"/>
              </a:ext>
            </a:extLst>
          </p:cNvPr>
          <p:cNvSpPr/>
          <p:nvPr/>
        </p:nvSpPr>
        <p:spPr>
          <a:xfrm>
            <a:off x="8701742" y="6177468"/>
            <a:ext cx="1701472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B888345-42C9-D7D6-2E98-629BE21B5A4B}"/>
              </a:ext>
            </a:extLst>
          </p:cNvPr>
          <p:cNvSpPr/>
          <p:nvPr/>
        </p:nvSpPr>
        <p:spPr>
          <a:xfrm>
            <a:off x="869787" y="2990830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D620B00F-CDCE-F548-B707-F8B397E6E396}"/>
              </a:ext>
            </a:extLst>
          </p:cNvPr>
          <p:cNvSpPr/>
          <p:nvPr/>
        </p:nvSpPr>
        <p:spPr>
          <a:xfrm>
            <a:off x="869787" y="7428611"/>
            <a:ext cx="3433270" cy="988450"/>
          </a:xfrm>
          <a:prstGeom prst="rect">
            <a:avLst/>
          </a:prstGeom>
          <a:noFill/>
          <a:ln w="38100" cap="flat">
            <a:solidFill>
              <a:srgbClr val="249759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CA1007B-3B98-7727-3D82-6C26AD37D991}"/>
              </a:ext>
            </a:extLst>
          </p:cNvPr>
          <p:cNvSpPr txBox="1"/>
          <p:nvPr/>
        </p:nvSpPr>
        <p:spPr>
          <a:xfrm>
            <a:off x="702560" y="8866197"/>
            <a:ext cx="1159967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800" b="1" i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Consulter les aides disponibles pour la </a:t>
            </a:r>
            <a:r>
              <a:rPr kumimoji="0" lang="fr-FR" sz="1800" b="1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mobilité d’études :</a:t>
            </a:r>
            <a:endParaRPr lang="fr-FR" sz="1800" b="1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indent="0" algn="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fr-FR" sz="1800" b="1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  <a:hlinkClick r:id="rId4"/>
              </a:rPr>
              <a:t>Etudes à l’international</a:t>
            </a:r>
            <a:endParaRPr kumimoji="0" lang="fr-FR" sz="1800" b="1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27047598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Hors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C3D500-E29B-2960-72CE-D4CF4D1F58A0}"/>
              </a:ext>
            </a:extLst>
          </p:cNvPr>
          <p:cNvSpPr txBox="1"/>
          <p:nvPr/>
        </p:nvSpPr>
        <p:spPr>
          <a:xfrm>
            <a:off x="10034478" y="564689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08661A45-D844-6038-E507-11B90C1890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059391"/>
            <a:ext cx="1972482" cy="1085296"/>
          </a:xfrm>
          <a:prstGeom prst="rect">
            <a:avLst/>
          </a:prstGeom>
        </p:spPr>
      </p:pic>
      <p:sp>
        <p:nvSpPr>
          <p:cNvPr id="8" name="Shape 171">
            <a:extLst>
              <a:ext uri="{FF2B5EF4-FFF2-40B4-BE49-F238E27FC236}">
                <a16:creationId xmlns:a16="http://schemas.microsoft.com/office/drawing/2014/main" id="{37A09433-04E1-D908-1EC0-01DCB5FD4C6D}"/>
              </a:ext>
            </a:extLst>
          </p:cNvPr>
          <p:cNvSpPr/>
          <p:nvPr/>
        </p:nvSpPr>
        <p:spPr>
          <a:xfrm>
            <a:off x="865187" y="2356016"/>
            <a:ext cx="11022012" cy="1718419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square" lIns="50800" tIns="50800" rIns="50800" bIns="50800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 dirty="0">
                <a:solidFill>
                  <a:srgbClr val="249759"/>
                </a:solidFill>
                <a:latin typeface="Averta"/>
                <a:sym typeface="Averta"/>
              </a:rPr>
              <a:t>Au préalable :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Contacter Dina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Adinda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 et Chloé Riban pour les aspects pédagogiques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Consulter </a:t>
            </a:r>
            <a:r>
              <a:rPr lang="fr-FR" sz="2000" kern="0" dirty="0">
                <a:solidFill>
                  <a:srgbClr val="0000FF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la carte virtuelle interactive</a:t>
            </a:r>
            <a:endParaRPr lang="fr-FR" sz="2000" kern="0" dirty="0">
              <a:solidFill>
                <a:srgbClr val="0000FF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  <a:sym typeface="Averta"/>
            </a:endParaRP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  <a:sym typeface="Averta"/>
              </a:rPr>
              <a:t>Contacter les gestionnaires de mobilités : </a:t>
            </a:r>
            <a:r>
              <a:rPr lang="fr-FR" sz="2000" kern="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Shuyan</a:t>
            </a:r>
            <a:r>
              <a:rPr lang="fr-FR" sz="2000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Han-Benoit</a:t>
            </a:r>
            <a:r>
              <a:rPr lang="fr-FR" sz="2000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(Asie/Moyen-Orient) ou </a:t>
            </a:r>
            <a:r>
              <a:rPr lang="fr-FR" sz="2000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Valentin </a:t>
            </a:r>
            <a:r>
              <a:rPr lang="fr-FR" sz="2000" kern="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Zero</a:t>
            </a:r>
            <a:r>
              <a:rPr lang="fr-FR" sz="2000" kern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(Amérique/Russie/Afrique)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7FC6D2-6172-4131-0070-BF6E6A36B269}"/>
              </a:ext>
            </a:extLst>
          </p:cNvPr>
          <p:cNvSpPr txBox="1"/>
          <p:nvPr/>
        </p:nvSpPr>
        <p:spPr>
          <a:xfrm>
            <a:off x="865185" y="4717079"/>
            <a:ext cx="11711561" cy="37856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1. Remplir, valider et imprimer le </a:t>
            </a:r>
            <a:r>
              <a:rPr lang="fr-FR" sz="2000" b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pdf</a:t>
            </a: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du formulaire </a:t>
            </a:r>
            <a:r>
              <a:rPr lang="fr-FR" sz="2000" b="1" kern="0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7"/>
              </a:rPr>
              <a:t>MoveOn</a:t>
            </a:r>
            <a:r>
              <a:rPr lang="fr-FR" sz="2000" b="1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(mi-novembre date à consulter sur le site du SRI)</a:t>
            </a:r>
            <a:endParaRPr lang="fr-FR" sz="2000" b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Présenter le formulaire à votre coordinatrice pour avis et validation</a:t>
            </a: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Formuler jusqu’à 5 vœux selon la combinaison choisie</a:t>
            </a: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2. Téléverser les documents sur </a:t>
            </a:r>
            <a:r>
              <a:rPr lang="fr-FR" sz="2000" b="1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MoveOn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Déposer votre </a:t>
            </a:r>
            <a:r>
              <a:rPr lang="fr-FR" sz="2000" kern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projet d’études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, relevés de notes depuis la L2, attestation de langue, certificat de scolarité</a:t>
            </a: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3. Envoyer la candidature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marL="342900" marR="0" lvl="1" indent="-34290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Envoyer le formulaire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MoveOn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rempli et signé par votre coordinatrice ou votre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  <a:hlinkClick r:id="rId8"/>
              </a:rPr>
              <a:t>dossier de candidature MICEFA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à S. Han Benoit ou V. </a:t>
            </a:r>
            <a:r>
              <a:rPr lang="fr-FR" sz="2000" kern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Zero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 par email</a:t>
            </a:r>
            <a:endParaRPr lang="fr-FR" sz="1800" kern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381616-A15B-B370-61F1-47C141B55733}"/>
              </a:ext>
            </a:extLst>
          </p:cNvPr>
          <p:cNvSpPr txBox="1"/>
          <p:nvPr/>
        </p:nvSpPr>
        <p:spPr>
          <a:xfrm>
            <a:off x="865186" y="4259947"/>
            <a:ext cx="8701086" cy="4770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rgbClr val="249759"/>
                </a:solidFill>
                <a:ea typeface="Arial" charset="0"/>
                <a:sym typeface="Averta"/>
              </a:rPr>
              <a:t>Déposer votre candidature 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C2F6F0-679A-93B3-5BDA-8F4453F5BC3C}"/>
              </a:ext>
            </a:extLst>
          </p:cNvPr>
          <p:cNvSpPr txBox="1"/>
          <p:nvPr/>
        </p:nvSpPr>
        <p:spPr>
          <a:xfrm>
            <a:off x="702561" y="8860060"/>
            <a:ext cx="11599677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r" fontAlgn="auto" hangingPunct="0">
              <a:spcBef>
                <a:spcPts val="0"/>
              </a:spcBef>
              <a:spcAft>
                <a:spcPts val="0"/>
              </a:spcAft>
            </a:pPr>
            <a:r>
              <a:rPr lang="fr-FR" sz="1800" b="1" i="1" dirty="0">
                <a:latin typeface="Arial"/>
                <a:ea typeface="+mn-ea"/>
                <a:cs typeface="Arial"/>
              </a:rPr>
              <a:t>Consulter les informations relatives aux séjours d'études:</a:t>
            </a:r>
            <a:endParaRPr lang="fr-FR" sz="1800" b="1" i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fr-FR" sz="1800" b="1" i="1" dirty="0">
                <a:latin typeface="Arial"/>
                <a:ea typeface="+mn-ea"/>
                <a:cs typeface="Arial"/>
                <a:hlinkClick r:id="rId9"/>
              </a:rPr>
              <a:t>Hors Europe</a:t>
            </a:r>
            <a:endParaRPr lang="fr-FR" sz="1800" b="1" i="1" dirty="0"/>
          </a:p>
        </p:txBody>
      </p:sp>
    </p:spTree>
    <p:extLst>
      <p:ext uri="{BB962C8B-B14F-4D97-AF65-F5344CB8AC3E}">
        <p14:creationId xmlns:p14="http://schemas.microsoft.com/office/powerpoint/2010/main" val="9439114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hape 165"/>
          <p:cNvSpPr>
            <a:spLocks/>
          </p:cNvSpPr>
          <p:nvPr/>
        </p:nvSpPr>
        <p:spPr bwMode="auto">
          <a:xfrm>
            <a:off x="2762250" y="7326313"/>
            <a:ext cx="13944600" cy="5299075"/>
          </a:xfrm>
          <a:custGeom>
            <a:avLst/>
            <a:gdLst>
              <a:gd name="T0" fmla="*/ 6972029 w 21600"/>
              <a:gd name="T1" fmla="*/ 2649329 h 21600"/>
              <a:gd name="T2" fmla="*/ 6972029 w 21600"/>
              <a:gd name="T3" fmla="*/ 2649329 h 21600"/>
              <a:gd name="T4" fmla="*/ 6972029 w 21600"/>
              <a:gd name="T5" fmla="*/ 2649329 h 21600"/>
              <a:gd name="T6" fmla="*/ 6972029 w 21600"/>
              <a:gd name="T7" fmla="*/ 2649329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21570" y="0"/>
                </a:moveTo>
                <a:lnTo>
                  <a:pt x="70" y="16099"/>
                </a:lnTo>
                <a:lnTo>
                  <a:pt x="0" y="21600"/>
                </a:lnTo>
                <a:lnTo>
                  <a:pt x="21600" y="21600"/>
                </a:lnTo>
                <a:lnTo>
                  <a:pt x="21570" y="0"/>
                </a:lnTo>
                <a:close/>
              </a:path>
            </a:pathLst>
          </a:custGeom>
          <a:solidFill>
            <a:srgbClr val="DCDEE0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pic>
        <p:nvPicPr>
          <p:cNvPr id="16387" name="pasted-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8550275"/>
            <a:ext cx="1951037" cy="4159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16388" name="Shape 167"/>
          <p:cNvSpPr>
            <a:spLocks noChangeArrowheads="1"/>
          </p:cNvSpPr>
          <p:nvPr/>
        </p:nvSpPr>
        <p:spPr bwMode="auto">
          <a:xfrm>
            <a:off x="865187" y="776288"/>
            <a:ext cx="8300584" cy="157972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wrap="square" lIns="38100" tIns="38100" rIns="38100" bIns="38100">
            <a:spAutoFit/>
          </a:bodyPr>
          <a:lstStyle/>
          <a:p>
            <a:pPr hangingPunct="0"/>
            <a:r>
              <a:rPr lang="fr-FR" sz="3000" b="1">
                <a:solidFill>
                  <a:srgbClr val="249759"/>
                </a:solidFill>
                <a:sym typeface="Averta"/>
              </a:rPr>
              <a:t>Etudiant de Paris Nanterre :</a:t>
            </a:r>
          </a:p>
          <a:p>
            <a:pPr hangingPunct="0"/>
            <a:r>
              <a:rPr lang="fr-FR" sz="4000" b="1">
                <a:solidFill>
                  <a:srgbClr val="249759"/>
                </a:solidFill>
                <a:sym typeface="Averta"/>
              </a:rPr>
              <a:t>Séjour d’études Hors Europe</a:t>
            </a:r>
          </a:p>
          <a:p>
            <a:pPr hangingPunct="0">
              <a:lnSpc>
                <a:spcPts val="2700"/>
              </a:lnSpc>
            </a:pPr>
            <a:r>
              <a:rPr lang="fr-FR" sz="4900" b="1">
                <a:solidFill>
                  <a:srgbClr val="249759"/>
                </a:solidFill>
                <a:latin typeface="Averta"/>
                <a:ea typeface="Averta"/>
                <a:cs typeface="Averta"/>
                <a:sym typeface="Averta"/>
              </a:rPr>
              <a:t>_</a:t>
            </a:r>
          </a:p>
        </p:txBody>
      </p:sp>
      <p:sp>
        <p:nvSpPr>
          <p:cNvPr id="4" name="Shape 164">
            <a:extLst>
              <a:ext uri="{FF2B5EF4-FFF2-40B4-BE49-F238E27FC236}">
                <a16:creationId xmlns:a16="http://schemas.microsoft.com/office/drawing/2014/main" id="{FBC09C18-D166-9B4B-87FC-31FEED2C74BD}"/>
              </a:ext>
            </a:extLst>
          </p:cNvPr>
          <p:cNvSpPr>
            <a:spLocks/>
          </p:cNvSpPr>
          <p:nvPr/>
        </p:nvSpPr>
        <p:spPr bwMode="auto">
          <a:xfrm>
            <a:off x="-11691938" y="-4763"/>
            <a:ext cx="13088938" cy="9810751"/>
          </a:xfrm>
          <a:custGeom>
            <a:avLst/>
            <a:gdLst>
              <a:gd name="T0" fmla="*/ 6544898 w 21600"/>
              <a:gd name="T1" fmla="*/ 4905781 h 21600"/>
              <a:gd name="T2" fmla="*/ 6544898 w 21600"/>
              <a:gd name="T3" fmla="*/ 4905781 h 21600"/>
              <a:gd name="T4" fmla="*/ 6544898 w 21600"/>
              <a:gd name="T5" fmla="*/ 4905781 h 21600"/>
              <a:gd name="T6" fmla="*/ 6544898 w 21600"/>
              <a:gd name="T7" fmla="*/ 490578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38" y="21600"/>
                </a:moveTo>
                <a:lnTo>
                  <a:pt x="21600" y="21600"/>
                </a:lnTo>
                <a:lnTo>
                  <a:pt x="3854" y="0"/>
                </a:lnTo>
                <a:lnTo>
                  <a:pt x="0" y="0"/>
                </a:lnTo>
                <a:lnTo>
                  <a:pt x="38" y="21600"/>
                </a:lnTo>
                <a:close/>
              </a:path>
            </a:pathLst>
          </a:custGeom>
          <a:solidFill>
            <a:srgbClr val="249759"/>
          </a:solidFill>
          <a:ln w="12700">
            <a:noFill/>
            <a:miter lim="400000"/>
            <a:headEnd/>
            <a:tailEnd/>
          </a:ln>
        </p:spPr>
        <p:txBody>
          <a:bodyPr lIns="50800" tIns="50800" rIns="50800" bIns="50800" anchor="ctr"/>
          <a:lstStyle/>
          <a:p>
            <a:endParaRPr lang="fr-F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C3D500-E29B-2960-72CE-D4CF4D1F58A0}"/>
              </a:ext>
            </a:extLst>
          </p:cNvPr>
          <p:cNvSpPr txBox="1"/>
          <p:nvPr/>
        </p:nvSpPr>
        <p:spPr>
          <a:xfrm>
            <a:off x="10034478" y="564689"/>
            <a:ext cx="277419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fr-FR" sz="3600" kern="0">
                <a:solidFill>
                  <a:srgbClr val="67B3E6"/>
                </a:solidFill>
                <a:latin typeface="Arabic Typesetting" panose="03020402040406030203" pitchFamily="66" charset="-78"/>
                <a:ea typeface="Arial" charset="0"/>
                <a:cs typeface="Arabic Typesetting" panose="03020402040406030203" pitchFamily="66" charset="-78"/>
                <a:sym typeface="Averta"/>
              </a:rPr>
              <a:t>HORS EUROPE</a:t>
            </a:r>
            <a:endParaRPr lang="fr-FR">
              <a:solidFill>
                <a:srgbClr val="67B3E6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Picture 6" descr="Map&#10;&#10;Description automatically generated">
            <a:extLst>
              <a:ext uri="{FF2B5EF4-FFF2-40B4-BE49-F238E27FC236}">
                <a16:creationId xmlns:a16="http://schemas.microsoft.com/office/drawing/2014/main" id="{08661A45-D844-6038-E507-11B90C1890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277" y="1059391"/>
            <a:ext cx="1972482" cy="10852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A7FC6D2-6172-4131-0070-BF6E6A36B269}"/>
              </a:ext>
            </a:extLst>
          </p:cNvPr>
          <p:cNvSpPr txBox="1"/>
          <p:nvPr/>
        </p:nvSpPr>
        <p:spPr>
          <a:xfrm>
            <a:off x="865187" y="2813148"/>
            <a:ext cx="11519572" cy="59400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1. </a:t>
            </a: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Sélection des dossiers par l’enseignante coordinatrice</a:t>
            </a:r>
          </a:p>
          <a:p>
            <a:pPr marL="342900" lvl="1" indent="-342900" fontAlgn="auto" hangingPunct="0">
              <a:spcBef>
                <a:spcPts val="0"/>
              </a:spcBef>
              <a:spcAft>
                <a:spcPts val="0"/>
              </a:spcAft>
              <a:buSzPct val="151000"/>
              <a:buFontTx/>
              <a:buChar char="-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2. </a:t>
            </a:r>
          </a:p>
          <a:p>
            <a:pPr fontAlgn="base"/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Sélection des dossiers par la Commission du service des Relations Internationales. </a:t>
            </a: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sélection se fait sur selon trois critères principaux :</a:t>
            </a:r>
          </a:p>
          <a:p>
            <a:pPr marL="342900" indent="-342900" fontAlgn="base">
              <a:buFont typeface="Wingdings" pitchFamily="2" charset="2"/>
              <a:buChar char="§"/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résultats académiques</a:t>
            </a:r>
          </a:p>
          <a:p>
            <a:pPr marL="342900" indent="-342900" fontAlgn="base">
              <a:buFont typeface="Wingdings" pitchFamily="2" charset="2"/>
              <a:buChar char="§"/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niveau de langue du candidat selon le pays de destination</a:t>
            </a:r>
          </a:p>
          <a:p>
            <a:pPr marL="342900" indent="-342900" fontAlgn="base">
              <a:buFont typeface="Wingdings" pitchFamily="2" charset="2"/>
              <a:buChar char="§"/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nombre de places disponibles par accords</a:t>
            </a:r>
          </a:p>
          <a:p>
            <a:pPr fontAlgn="base"/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 votre candidature est retenue, courant janvier vous serez invité à compléter un nouveau formulaire de suivi </a:t>
            </a:r>
            <a:r>
              <a:rPr lang="fr-FR" sz="20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MoveOn</a:t>
            </a: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intitulé « </a:t>
            </a:r>
            <a:r>
              <a:rPr lang="fr-FR" sz="20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Avant le départ en mobilité (étude) </a:t>
            </a:r>
            <a:r>
              <a:rPr lang="fr-FR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 que vous trouverez sur le </a:t>
            </a:r>
            <a:r>
              <a:rPr lang="fr-FR" sz="2000" u="none" strike="noStrike" dirty="0">
                <a:solidFill>
                  <a:srgbClr val="E2003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portail </a:t>
            </a:r>
            <a:r>
              <a:rPr lang="fr-FR" sz="2000" u="none" strike="noStrike" dirty="0" err="1">
                <a:solidFill>
                  <a:srgbClr val="E2003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MoveOn</a:t>
            </a:r>
            <a:r>
              <a:rPr lang="fr-FR" sz="2000" u="none" strike="noStrik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Consulter la l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 des </a:t>
            </a:r>
            <a:r>
              <a:rPr lang="fr-FR" sz="20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documents à joindre sur le site du SRI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Étape 3. </a:t>
            </a: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Averta"/>
              </a:rPr>
              <a:t>Sélection des dossiers par l’université d’accueil</a:t>
            </a: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Suite à une réponse positive, l’université partenaire vous adresse une </a:t>
            </a:r>
            <a:r>
              <a:rPr lang="fr-FR" sz="2000" b="1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lettre d'acceptation officielle </a:t>
            </a:r>
            <a:r>
              <a:rPr lang="fr-FR" sz="2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transférer au SRI.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fr-FR" sz="2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ous restez étudiant de l’Université Paris Nanterre/ A ce titre, vous devez procéder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 inscriptions et c</a:t>
            </a:r>
            <a:r>
              <a:rPr lang="fr-FR" sz="2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ontacter S. Laroque.</a:t>
            </a:r>
            <a:endParaRPr lang="fr-FR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buSzPct val="151000"/>
              <a:defRPr sz="19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endParaRPr lang="fr-FR" sz="2000" kern="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  <a:sym typeface="Avert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381616-A15B-B370-61F1-47C141B55733}"/>
              </a:ext>
            </a:extLst>
          </p:cNvPr>
          <p:cNvSpPr txBox="1"/>
          <p:nvPr/>
        </p:nvSpPr>
        <p:spPr>
          <a:xfrm>
            <a:off x="865187" y="2356016"/>
            <a:ext cx="8701086" cy="4770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lvl="1" indent="0" fontAlgn="auto" hangingPunct="0">
              <a:spcBef>
                <a:spcPts val="0"/>
              </a:spcBef>
              <a:spcAft>
                <a:spcPts val="0"/>
              </a:spcAft>
              <a:defRPr sz="25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2500" b="1" kern="0">
                <a:solidFill>
                  <a:srgbClr val="249759"/>
                </a:solidFill>
                <a:ea typeface="Arial" charset="0"/>
                <a:sym typeface="Averta"/>
              </a:rPr>
              <a:t>Sélection des candidatures :</a:t>
            </a:r>
          </a:p>
        </p:txBody>
      </p:sp>
    </p:spTree>
    <p:extLst>
      <p:ext uri="{BB962C8B-B14F-4D97-AF65-F5344CB8AC3E}">
        <p14:creationId xmlns:p14="http://schemas.microsoft.com/office/powerpoint/2010/main" val="309511387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1480</Words>
  <Application>Microsoft Office PowerPoint</Application>
  <PresentationFormat>Personnalisé</PresentationFormat>
  <Paragraphs>231</Paragraphs>
  <Slides>17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Arabic Typesetting</vt:lpstr>
      <vt:lpstr>Arial</vt:lpstr>
      <vt:lpstr>Averta</vt:lpstr>
      <vt:lpstr>Averta-Semibold</vt:lpstr>
      <vt:lpstr>Helvetica</vt:lpstr>
      <vt:lpstr>Helvetica Light</vt:lpstr>
      <vt:lpstr>Helvetica Neue</vt:lpstr>
      <vt:lpstr>Wingdings</vt:lpstr>
      <vt:lpstr>White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chloe</dc:creator>
  <cp:lastModifiedBy>Perennes Valerie</cp:lastModifiedBy>
  <cp:revision>5</cp:revision>
  <cp:lastPrinted>2017-01-23T15:11:16Z</cp:lastPrinted>
  <dcterms:modified xsi:type="dcterms:W3CDTF">2024-10-03T13:48:22Z</dcterms:modified>
</cp:coreProperties>
</file>